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48"/>
  </p:notesMasterIdLst>
  <p:sldIdLst>
    <p:sldId id="307" r:id="rId2"/>
    <p:sldId id="303" r:id="rId3"/>
    <p:sldId id="304" r:id="rId4"/>
    <p:sldId id="257" r:id="rId5"/>
    <p:sldId id="286" r:id="rId6"/>
    <p:sldId id="287" r:id="rId7"/>
    <p:sldId id="288" r:id="rId8"/>
    <p:sldId id="258" r:id="rId9"/>
    <p:sldId id="260" r:id="rId10"/>
    <p:sldId id="259" r:id="rId11"/>
    <p:sldId id="262" r:id="rId12"/>
    <p:sldId id="263" r:id="rId13"/>
    <p:sldId id="264" r:id="rId14"/>
    <p:sldId id="261" r:id="rId15"/>
    <p:sldId id="265" r:id="rId16"/>
    <p:sldId id="284" r:id="rId17"/>
    <p:sldId id="285" r:id="rId18"/>
    <p:sldId id="305" r:id="rId19"/>
    <p:sldId id="289" r:id="rId20"/>
    <p:sldId id="290" r:id="rId21"/>
    <p:sldId id="292" r:id="rId22"/>
    <p:sldId id="291" r:id="rId23"/>
    <p:sldId id="306" r:id="rId24"/>
    <p:sldId id="299" r:id="rId25"/>
    <p:sldId id="300" r:id="rId26"/>
    <p:sldId id="301" r:id="rId27"/>
    <p:sldId id="293" r:id="rId28"/>
    <p:sldId id="273" r:id="rId29"/>
    <p:sldId id="296" r:id="rId30"/>
    <p:sldId id="274" r:id="rId31"/>
    <p:sldId id="294" r:id="rId32"/>
    <p:sldId id="302" r:id="rId33"/>
    <p:sldId id="268" r:id="rId34"/>
    <p:sldId id="266" r:id="rId35"/>
    <p:sldId id="276" r:id="rId36"/>
    <p:sldId id="297" r:id="rId37"/>
    <p:sldId id="277" r:id="rId38"/>
    <p:sldId id="267" r:id="rId39"/>
    <p:sldId id="270" r:id="rId40"/>
    <p:sldId id="275" r:id="rId41"/>
    <p:sldId id="279" r:id="rId42"/>
    <p:sldId id="283" r:id="rId43"/>
    <p:sldId id="278" r:id="rId44"/>
    <p:sldId id="280" r:id="rId45"/>
    <p:sldId id="282" r:id="rId46"/>
    <p:sldId id="298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0EABEE-917C-4C89-92FF-C16337DCCDC2}" v="280" dt="2024-11-17T13:17:48.2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Nozik" userId="188c02ae713a829a" providerId="LiveId" clId="{6F119EB0-5E01-433C-B99A-B563D8D4DB9B}"/>
    <pc:docChg chg="custSel modSld">
      <pc:chgData name="Alexander Nozik" userId="188c02ae713a829a" providerId="LiveId" clId="{6F119EB0-5E01-433C-B99A-B563D8D4DB9B}" dt="2024-11-11T10:35:19.844" v="5" actId="478"/>
      <pc:docMkLst>
        <pc:docMk/>
      </pc:docMkLst>
      <pc:sldChg chg="addSp delSp modSp mod">
        <pc:chgData name="Alexander Nozik" userId="188c02ae713a829a" providerId="LiveId" clId="{6F119EB0-5E01-433C-B99A-B563D8D4DB9B}" dt="2024-11-11T10:35:19.844" v="5" actId="478"/>
        <pc:sldMkLst>
          <pc:docMk/>
          <pc:sldMk cId="1996088936" sldId="286"/>
        </pc:sldMkLst>
      </pc:sldChg>
    </pc:docChg>
  </pc:docChgLst>
  <pc:docChgLst>
    <pc:chgData name="Alexander Nozik" userId="188c02ae713a829a" providerId="LiveId" clId="{AA0EABEE-917C-4C89-92FF-C16337DCCDC2}"/>
    <pc:docChg chg="undo redo custSel addSld delSld modSld sldOrd">
      <pc:chgData name="Alexander Nozik" userId="188c02ae713a829a" providerId="LiveId" clId="{AA0EABEE-917C-4C89-92FF-C16337DCCDC2}" dt="2024-11-17T13:17:48.293" v="10108"/>
      <pc:docMkLst>
        <pc:docMk/>
      </pc:docMkLst>
      <pc:sldChg chg="addSp delSp modSp new del mod setBg addAnim delAnim">
        <pc:chgData name="Alexander Nozik" userId="188c02ae713a829a" providerId="LiveId" clId="{AA0EABEE-917C-4C89-92FF-C16337DCCDC2}" dt="2024-11-17T12:28:27.025" v="10012" actId="47"/>
        <pc:sldMkLst>
          <pc:docMk/>
          <pc:sldMk cId="3327993369" sldId="256"/>
        </pc:sldMkLst>
        <pc:picChg chg="add del">
          <ac:chgData name="Alexander Nozik" userId="188c02ae713a829a" providerId="LiveId" clId="{AA0EABEE-917C-4C89-92FF-C16337DCCDC2}" dt="2024-11-17T12:28:24.563" v="10011" actId="22"/>
          <ac:picMkLst>
            <pc:docMk/>
            <pc:sldMk cId="3327993369" sldId="256"/>
            <ac:picMk id="5" creationId="{E770EF79-D5B1-243A-591F-25643E4C82D4}"/>
          </ac:picMkLst>
        </pc:picChg>
      </pc:sldChg>
      <pc:sldChg chg="addSp delSp modSp new mod setBg modClrScheme chgLayout">
        <pc:chgData name="Alexander Nozik" userId="188c02ae713a829a" providerId="LiveId" clId="{AA0EABEE-917C-4C89-92FF-C16337DCCDC2}" dt="2024-11-15T14:36:13.673" v="9047" actId="26606"/>
        <pc:sldMkLst>
          <pc:docMk/>
          <pc:sldMk cId="2577927206" sldId="257"/>
        </pc:sldMkLst>
        <pc:spChg chg="add mod ord">
          <ac:chgData name="Alexander Nozik" userId="188c02ae713a829a" providerId="LiveId" clId="{AA0EABEE-917C-4C89-92FF-C16337DCCDC2}" dt="2024-11-15T14:36:13.673" v="9047" actId="26606"/>
          <ac:spMkLst>
            <pc:docMk/>
            <pc:sldMk cId="2577927206" sldId="257"/>
            <ac:spMk id="2" creationId="{57FA21A5-C30D-2A56-E883-0C1AF9EC8DEB}"/>
          </ac:spMkLst>
        </pc:spChg>
        <pc:spChg chg="mod">
          <ac:chgData name="Alexander Nozik" userId="188c02ae713a829a" providerId="LiveId" clId="{AA0EABEE-917C-4C89-92FF-C16337DCCDC2}" dt="2024-11-15T14:36:13.673" v="9047" actId="26606"/>
          <ac:spMkLst>
            <pc:docMk/>
            <pc:sldMk cId="2577927206" sldId="257"/>
            <ac:spMk id="3" creationId="{F390B2C9-F68C-F470-6373-B0E5A376489E}"/>
          </ac:spMkLst>
        </pc:spChg>
        <pc:spChg chg="add mod ord">
          <ac:chgData name="Alexander Nozik" userId="188c02ae713a829a" providerId="LiveId" clId="{AA0EABEE-917C-4C89-92FF-C16337DCCDC2}" dt="2024-11-15T14:36:13.673" v="9047" actId="26606"/>
          <ac:spMkLst>
            <pc:docMk/>
            <pc:sldMk cId="2577927206" sldId="257"/>
            <ac:spMk id="4" creationId="{3F1244FC-2B68-D0E3-E5F3-661A8129A28A}"/>
          </ac:spMkLst>
        </pc:spChg>
        <pc:spChg chg="add">
          <ac:chgData name="Alexander Nozik" userId="188c02ae713a829a" providerId="LiveId" clId="{AA0EABEE-917C-4C89-92FF-C16337DCCDC2}" dt="2024-11-15T14:36:13.673" v="9047" actId="26606"/>
          <ac:spMkLst>
            <pc:docMk/>
            <pc:sldMk cId="2577927206" sldId="257"/>
            <ac:spMk id="9" creationId="{1A3C89F8-0D2F-47FF-B903-151248265F47}"/>
          </ac:spMkLst>
        </pc:spChg>
        <pc:spChg chg="add">
          <ac:chgData name="Alexander Nozik" userId="188c02ae713a829a" providerId="LiveId" clId="{AA0EABEE-917C-4C89-92FF-C16337DCCDC2}" dt="2024-11-15T14:36:13.673" v="9047" actId="26606"/>
          <ac:spMkLst>
            <pc:docMk/>
            <pc:sldMk cId="2577927206" sldId="257"/>
            <ac:spMk id="11" creationId="{C5CB530E-515E-412C-9DF1-5F8FFBD6F383}"/>
          </ac:spMkLst>
        </pc:spChg>
        <pc:spChg chg="add">
          <ac:chgData name="Alexander Nozik" userId="188c02ae713a829a" providerId="LiveId" clId="{AA0EABEE-917C-4C89-92FF-C16337DCCDC2}" dt="2024-11-15T14:36:13.673" v="9047" actId="26606"/>
          <ac:spMkLst>
            <pc:docMk/>
            <pc:sldMk cId="2577927206" sldId="257"/>
            <ac:spMk id="13" creationId="{712D4376-A578-4FF1-94FC-245E7A6A489F}"/>
          </ac:spMkLst>
        </pc:spChg>
        <pc:spChg chg="add">
          <ac:chgData name="Alexander Nozik" userId="188c02ae713a829a" providerId="LiveId" clId="{AA0EABEE-917C-4C89-92FF-C16337DCCDC2}" dt="2024-11-15T14:36:13.673" v="9047" actId="26606"/>
          <ac:spMkLst>
            <pc:docMk/>
            <pc:sldMk cId="2577927206" sldId="257"/>
            <ac:spMk id="15" creationId="{AEA7509D-F04F-40CB-A0B3-EEF16499CC9F}"/>
          </ac:spMkLst>
        </pc:spChg>
        <pc:spChg chg="add">
          <ac:chgData name="Alexander Nozik" userId="188c02ae713a829a" providerId="LiveId" clId="{AA0EABEE-917C-4C89-92FF-C16337DCCDC2}" dt="2024-11-15T14:36:13.673" v="9047" actId="26606"/>
          <ac:spMkLst>
            <pc:docMk/>
            <pc:sldMk cId="2577927206" sldId="257"/>
            <ac:spMk id="19" creationId="{508BEF50-7B1E-49A4-BC19-5F4F1D755E64}"/>
          </ac:spMkLst>
        </pc:spChg>
        <pc:spChg chg="add">
          <ac:chgData name="Alexander Nozik" userId="188c02ae713a829a" providerId="LiveId" clId="{AA0EABEE-917C-4C89-92FF-C16337DCCDC2}" dt="2024-11-15T14:36:13.673" v="9047" actId="26606"/>
          <ac:spMkLst>
            <pc:docMk/>
            <pc:sldMk cId="2577927206" sldId="257"/>
            <ac:spMk id="21" creationId="{3FBAD350-5664-4811-A208-657FB882D350}"/>
          </ac:spMkLst>
        </pc:spChg>
        <pc:spChg chg="add">
          <ac:chgData name="Alexander Nozik" userId="188c02ae713a829a" providerId="LiveId" clId="{AA0EABEE-917C-4C89-92FF-C16337DCCDC2}" dt="2024-11-15T14:36:13.673" v="9047" actId="26606"/>
          <ac:spMkLst>
            <pc:docMk/>
            <pc:sldMk cId="2577927206" sldId="257"/>
            <ac:spMk id="23" creationId="{C39ADB8F-D187-49D7-BDCF-C1B6DC727068}"/>
          </ac:spMkLst>
        </pc:spChg>
        <pc:cxnChg chg="add">
          <ac:chgData name="Alexander Nozik" userId="188c02ae713a829a" providerId="LiveId" clId="{AA0EABEE-917C-4C89-92FF-C16337DCCDC2}" dt="2024-11-15T14:36:13.673" v="9047" actId="26606"/>
          <ac:cxnSpMkLst>
            <pc:docMk/>
            <pc:sldMk cId="2577927206" sldId="257"/>
            <ac:cxnSpMk id="17" creationId="{56020367-4FD5-4596-8E10-C5F095CD8DBF}"/>
          </ac:cxnSpMkLst>
        </pc:cxnChg>
      </pc:sldChg>
      <pc:sldChg chg="addSp delSp modSp new mod setBg">
        <pc:chgData name="Alexander Nozik" userId="188c02ae713a829a" providerId="LiveId" clId="{AA0EABEE-917C-4C89-92FF-C16337DCCDC2}" dt="2024-11-15T14:34:20.834" v="9039" actId="26606"/>
        <pc:sldMkLst>
          <pc:docMk/>
          <pc:sldMk cId="2253975147" sldId="258"/>
        </pc:sldMkLst>
        <pc:spChg chg="mod">
          <ac:chgData name="Alexander Nozik" userId="188c02ae713a829a" providerId="LiveId" clId="{AA0EABEE-917C-4C89-92FF-C16337DCCDC2}" dt="2024-11-15T14:34:20.834" v="9039" actId="26606"/>
          <ac:spMkLst>
            <pc:docMk/>
            <pc:sldMk cId="2253975147" sldId="258"/>
            <ac:spMk id="2" creationId="{1D527643-D9FC-5EFE-10BD-54C536B07154}"/>
          </ac:spMkLst>
        </pc:spChg>
        <pc:spChg chg="add mod">
          <ac:chgData name="Alexander Nozik" userId="188c02ae713a829a" providerId="LiveId" clId="{AA0EABEE-917C-4C89-92FF-C16337DCCDC2}" dt="2024-11-15T14:34:20.834" v="9039" actId="26606"/>
          <ac:spMkLst>
            <pc:docMk/>
            <pc:sldMk cId="2253975147" sldId="258"/>
            <ac:spMk id="4" creationId="{DFE3E32C-637F-750E-D37B-5871D0A5C042}"/>
          </ac:spMkLst>
        </pc:spChg>
        <pc:spChg chg="mod">
          <ac:chgData name="Alexander Nozik" userId="188c02ae713a829a" providerId="LiveId" clId="{AA0EABEE-917C-4C89-92FF-C16337DCCDC2}" dt="2024-11-15T14:34:20.834" v="9039" actId="26606"/>
          <ac:spMkLst>
            <pc:docMk/>
            <pc:sldMk cId="2253975147" sldId="258"/>
            <ac:spMk id="5" creationId="{33074486-308E-F39E-F984-0641253A8C90}"/>
          </ac:spMkLst>
        </pc:spChg>
      </pc:sldChg>
      <pc:sldChg chg="addSp delSp modSp add mod modAnim">
        <pc:chgData name="Alexander Nozik" userId="188c02ae713a829a" providerId="LiveId" clId="{AA0EABEE-917C-4C89-92FF-C16337DCCDC2}" dt="2024-11-17T13:17:48.293" v="10108"/>
        <pc:sldMkLst>
          <pc:docMk/>
          <pc:sldMk cId="140292835" sldId="259"/>
        </pc:sldMkLst>
        <pc:spChg chg="mod">
          <ac:chgData name="Alexander Nozik" userId="188c02ae713a829a" providerId="LiveId" clId="{AA0EABEE-917C-4C89-92FF-C16337DCCDC2}" dt="2024-11-02T07:23:39.805" v="222" actId="6549"/>
          <ac:spMkLst>
            <pc:docMk/>
            <pc:sldMk cId="140292835" sldId="259"/>
            <ac:spMk id="2" creationId="{07D54248-DA47-8C58-36EF-9A0658147D3D}"/>
          </ac:spMkLst>
        </pc:spChg>
        <pc:spChg chg="add mod">
          <ac:chgData name="Alexander Nozik" userId="188c02ae713a829a" providerId="LiveId" clId="{AA0EABEE-917C-4C89-92FF-C16337DCCDC2}" dt="2024-11-17T13:17:40.555" v="10107" actId="688"/>
          <ac:spMkLst>
            <pc:docMk/>
            <pc:sldMk cId="140292835" sldId="259"/>
            <ac:spMk id="3" creationId="{0351F134-C69B-C435-F132-B6ED3955B8D2}"/>
          </ac:spMkLst>
        </pc:spChg>
        <pc:spChg chg="add mod">
          <ac:chgData name="Alexander Nozik" userId="188c02ae713a829a" providerId="LiveId" clId="{AA0EABEE-917C-4C89-92FF-C16337DCCDC2}" dt="2024-11-15T10:30:20.482" v="7723" actId="1076"/>
          <ac:spMkLst>
            <pc:docMk/>
            <pc:sldMk cId="140292835" sldId="259"/>
            <ac:spMk id="4" creationId="{8DAB2BD5-AD74-B5DA-C292-7CEB946A58A1}"/>
          </ac:spMkLst>
        </pc:spChg>
      </pc:sldChg>
      <pc:sldChg chg="addSp delSp modSp add mod ord">
        <pc:chgData name="Alexander Nozik" userId="188c02ae713a829a" providerId="LiveId" clId="{AA0EABEE-917C-4C89-92FF-C16337DCCDC2}" dt="2024-11-15T10:29:56.571" v="7713" actId="1076"/>
        <pc:sldMkLst>
          <pc:docMk/>
          <pc:sldMk cId="2189785242" sldId="260"/>
        </pc:sldMkLst>
        <pc:spChg chg="mod">
          <ac:chgData name="Alexander Nozik" userId="188c02ae713a829a" providerId="LiveId" clId="{AA0EABEE-917C-4C89-92FF-C16337DCCDC2}" dt="2024-11-02T06:49:37.518" v="220" actId="6549"/>
          <ac:spMkLst>
            <pc:docMk/>
            <pc:sldMk cId="2189785242" sldId="260"/>
            <ac:spMk id="2" creationId="{609061A5-F869-E93B-6E17-2D99EF358E54}"/>
          </ac:spMkLst>
        </pc:spChg>
        <pc:spChg chg="add mod">
          <ac:chgData name="Alexander Nozik" userId="188c02ae713a829a" providerId="LiveId" clId="{AA0EABEE-917C-4C89-92FF-C16337DCCDC2}" dt="2024-11-15T10:27:08.527" v="7694" actId="1076"/>
          <ac:spMkLst>
            <pc:docMk/>
            <pc:sldMk cId="2189785242" sldId="260"/>
            <ac:spMk id="4" creationId="{43AB85DD-64F6-182E-D93A-DEFF83862803}"/>
          </ac:spMkLst>
        </pc:spChg>
        <pc:spChg chg="add mod">
          <ac:chgData name="Alexander Nozik" userId="188c02ae713a829a" providerId="LiveId" clId="{AA0EABEE-917C-4C89-92FF-C16337DCCDC2}" dt="2024-11-15T10:29:56.571" v="7713" actId="1076"/>
          <ac:spMkLst>
            <pc:docMk/>
            <pc:sldMk cId="2189785242" sldId="260"/>
            <ac:spMk id="14" creationId="{3C875AE1-C6DD-6BC1-E69D-3C86BD2111D7}"/>
          </ac:spMkLst>
        </pc:spChg>
      </pc:sldChg>
      <pc:sldChg chg="addSp delSp modSp add mod">
        <pc:chgData name="Alexander Nozik" userId="188c02ae713a829a" providerId="LiveId" clId="{AA0EABEE-917C-4C89-92FF-C16337DCCDC2}" dt="2024-11-15T10:33:40.669" v="7789" actId="14100"/>
        <pc:sldMkLst>
          <pc:docMk/>
          <pc:sldMk cId="3257283987" sldId="261"/>
        </pc:sldMkLst>
        <pc:spChg chg="mod">
          <ac:chgData name="Alexander Nozik" userId="188c02ae713a829a" providerId="LiveId" clId="{AA0EABEE-917C-4C89-92FF-C16337DCCDC2}" dt="2024-11-02T12:53:01.464" v="226" actId="6549"/>
          <ac:spMkLst>
            <pc:docMk/>
            <pc:sldMk cId="3257283987" sldId="261"/>
            <ac:spMk id="2" creationId="{EC60EA6E-F538-B2BC-AF66-94B827B5B66F}"/>
          </ac:spMkLst>
        </pc:spChg>
        <pc:spChg chg="add mod">
          <ac:chgData name="Alexander Nozik" userId="188c02ae713a829a" providerId="LiveId" clId="{AA0EABEE-917C-4C89-92FF-C16337DCCDC2}" dt="2024-11-15T10:33:40.669" v="7789" actId="14100"/>
          <ac:spMkLst>
            <pc:docMk/>
            <pc:sldMk cId="3257283987" sldId="261"/>
            <ac:spMk id="5" creationId="{30C83FA3-0C7E-E814-A6D0-ADB0912566F9}"/>
          </ac:spMkLst>
        </pc:spChg>
      </pc:sldChg>
      <pc:sldChg chg="addSp delSp modSp add mod">
        <pc:chgData name="Alexander Nozik" userId="188c02ae713a829a" providerId="LiveId" clId="{AA0EABEE-917C-4C89-92FF-C16337DCCDC2}" dt="2024-11-15T10:31:58.921" v="7749" actId="1076"/>
        <pc:sldMkLst>
          <pc:docMk/>
          <pc:sldMk cId="3466942637" sldId="262"/>
        </pc:sldMkLst>
        <pc:spChg chg="mod">
          <ac:chgData name="Alexander Nozik" userId="188c02ae713a829a" providerId="LiveId" clId="{AA0EABEE-917C-4C89-92FF-C16337DCCDC2}" dt="2024-11-02T08:31:03.018" v="223" actId="6549"/>
          <ac:spMkLst>
            <pc:docMk/>
            <pc:sldMk cId="3466942637" sldId="262"/>
            <ac:spMk id="2" creationId="{5C3756A3-D2DA-EC52-D57D-D282805BB47A}"/>
          </ac:spMkLst>
        </pc:spChg>
        <pc:spChg chg="add mod">
          <ac:chgData name="Alexander Nozik" userId="188c02ae713a829a" providerId="LiveId" clId="{AA0EABEE-917C-4C89-92FF-C16337DCCDC2}" dt="2024-11-15T10:31:58.921" v="7749" actId="1076"/>
          <ac:spMkLst>
            <pc:docMk/>
            <pc:sldMk cId="3466942637" sldId="262"/>
            <ac:spMk id="4" creationId="{C8404FB9-2385-8480-EF08-1250A410BF45}"/>
          </ac:spMkLst>
        </pc:spChg>
      </pc:sldChg>
      <pc:sldChg chg="modSp add del mod">
        <pc:chgData name="Alexander Nozik" userId="188c02ae713a829a" providerId="LiveId" clId="{AA0EABEE-917C-4C89-92FF-C16337DCCDC2}" dt="2024-11-02T06:10:02.490" v="171" actId="47"/>
        <pc:sldMkLst>
          <pc:docMk/>
          <pc:sldMk cId="3721418357" sldId="262"/>
        </pc:sldMkLst>
      </pc:sldChg>
      <pc:sldChg chg="addSp delSp modSp add mod">
        <pc:chgData name="Alexander Nozik" userId="188c02ae713a829a" providerId="LiveId" clId="{AA0EABEE-917C-4C89-92FF-C16337DCCDC2}" dt="2024-11-17T13:17:25.360" v="10105" actId="1076"/>
        <pc:sldMkLst>
          <pc:docMk/>
          <pc:sldMk cId="2429650174" sldId="263"/>
        </pc:sldMkLst>
        <pc:spChg chg="mod">
          <ac:chgData name="Alexander Nozik" userId="188c02ae713a829a" providerId="LiveId" clId="{AA0EABEE-917C-4C89-92FF-C16337DCCDC2}" dt="2024-11-02T09:44:37.874" v="224" actId="6549"/>
          <ac:spMkLst>
            <pc:docMk/>
            <pc:sldMk cId="2429650174" sldId="263"/>
            <ac:spMk id="2" creationId="{77CA1F69-F699-3996-3100-B23267D3BBE3}"/>
          </ac:spMkLst>
        </pc:spChg>
        <pc:spChg chg="add mod">
          <ac:chgData name="Alexander Nozik" userId="188c02ae713a829a" providerId="LiveId" clId="{AA0EABEE-917C-4C89-92FF-C16337DCCDC2}" dt="2024-11-17T13:17:25.360" v="10105" actId="1076"/>
          <ac:spMkLst>
            <pc:docMk/>
            <pc:sldMk cId="2429650174" sldId="263"/>
            <ac:spMk id="5" creationId="{A7825460-DA0D-4310-285B-73A331D70300}"/>
          </ac:spMkLst>
        </pc:spChg>
      </pc:sldChg>
      <pc:sldChg chg="addSp delSp modSp add mod">
        <pc:chgData name="Alexander Nozik" userId="188c02ae713a829a" providerId="LiveId" clId="{AA0EABEE-917C-4C89-92FF-C16337DCCDC2}" dt="2024-11-15T10:33:09.670" v="7777" actId="1076"/>
        <pc:sldMkLst>
          <pc:docMk/>
          <pc:sldMk cId="2687335112" sldId="264"/>
        </pc:sldMkLst>
        <pc:spChg chg="mod">
          <ac:chgData name="Alexander Nozik" userId="188c02ae713a829a" providerId="LiveId" clId="{AA0EABEE-917C-4C89-92FF-C16337DCCDC2}" dt="2024-11-02T12:52:26.812" v="225" actId="6549"/>
          <ac:spMkLst>
            <pc:docMk/>
            <pc:sldMk cId="2687335112" sldId="264"/>
            <ac:spMk id="2" creationId="{CD4D9B80-AB2C-CDBE-CC8F-BC236E2F32EE}"/>
          </ac:spMkLst>
        </pc:spChg>
        <pc:spChg chg="add mod">
          <ac:chgData name="Alexander Nozik" userId="188c02ae713a829a" providerId="LiveId" clId="{AA0EABEE-917C-4C89-92FF-C16337DCCDC2}" dt="2024-11-15T10:33:09.670" v="7777" actId="1076"/>
          <ac:spMkLst>
            <pc:docMk/>
            <pc:sldMk cId="2687335112" sldId="264"/>
            <ac:spMk id="5" creationId="{9DB9C37B-28B9-AEB7-F418-E3C82F01F17D}"/>
          </ac:spMkLst>
        </pc:spChg>
      </pc:sldChg>
      <pc:sldChg chg="addSp delSp modSp add mod ord">
        <pc:chgData name="Alexander Nozik" userId="188c02ae713a829a" providerId="LiveId" clId="{AA0EABEE-917C-4C89-92FF-C16337DCCDC2}" dt="2024-11-15T10:36:01.540" v="7803" actId="5793"/>
        <pc:sldMkLst>
          <pc:docMk/>
          <pc:sldMk cId="120392551" sldId="265"/>
        </pc:sldMkLst>
        <pc:spChg chg="mod">
          <ac:chgData name="Alexander Nozik" userId="188c02ae713a829a" providerId="LiveId" clId="{AA0EABEE-917C-4C89-92FF-C16337DCCDC2}" dt="2024-11-02T12:53:52.933" v="227" actId="6549"/>
          <ac:spMkLst>
            <pc:docMk/>
            <pc:sldMk cId="120392551" sldId="265"/>
            <ac:spMk id="2" creationId="{B4E50465-25DA-04F1-8B29-935BA04949B0}"/>
          </ac:spMkLst>
        </pc:spChg>
        <pc:spChg chg="add mod">
          <ac:chgData name="Alexander Nozik" userId="188c02ae713a829a" providerId="LiveId" clId="{AA0EABEE-917C-4C89-92FF-C16337DCCDC2}" dt="2024-11-15T10:36:01.540" v="7803" actId="5793"/>
          <ac:spMkLst>
            <pc:docMk/>
            <pc:sldMk cId="120392551" sldId="265"/>
            <ac:spMk id="5" creationId="{097BBD79-8C14-A826-3BF0-C56F89475F94}"/>
          </ac:spMkLst>
        </pc:spChg>
      </pc:sldChg>
      <pc:sldChg chg="addSp delSp modSp new mod ord modClrScheme chgLayout">
        <pc:chgData name="Alexander Nozik" userId="188c02ae713a829a" providerId="LiveId" clId="{AA0EABEE-917C-4C89-92FF-C16337DCCDC2}" dt="2024-11-03T09:54:47.834" v="3452" actId="5793"/>
        <pc:sldMkLst>
          <pc:docMk/>
          <pc:sldMk cId="2588401778" sldId="266"/>
        </pc:sldMkLst>
        <pc:spChg chg="mod ord">
          <ac:chgData name="Alexander Nozik" userId="188c02ae713a829a" providerId="LiveId" clId="{AA0EABEE-917C-4C89-92FF-C16337DCCDC2}" dt="2024-11-03T09:46:37.768" v="3114" actId="700"/>
          <ac:spMkLst>
            <pc:docMk/>
            <pc:sldMk cId="2588401778" sldId="266"/>
            <ac:spMk id="2" creationId="{E82F9793-1ABB-EFF2-4246-36FD1FC8D128}"/>
          </ac:spMkLst>
        </pc:spChg>
        <pc:spChg chg="add del mod ord">
          <ac:chgData name="Alexander Nozik" userId="188c02ae713a829a" providerId="LiveId" clId="{AA0EABEE-917C-4C89-92FF-C16337DCCDC2}" dt="2024-11-03T09:54:47.834" v="3452" actId="5793"/>
          <ac:spMkLst>
            <pc:docMk/>
            <pc:sldMk cId="2588401778" sldId="266"/>
            <ac:spMk id="5" creationId="{0A9B6A07-DAC7-4ECE-CEAC-E2AB79485A38}"/>
          </ac:spMkLst>
        </pc:spChg>
      </pc:sldChg>
      <pc:sldChg chg="addSp delSp modSp new mod modClrScheme chgLayout">
        <pc:chgData name="Alexander Nozik" userId="188c02ae713a829a" providerId="LiveId" clId="{AA0EABEE-917C-4C89-92FF-C16337DCCDC2}" dt="2024-11-15T14:49:23.019" v="9532" actId="27636"/>
        <pc:sldMkLst>
          <pc:docMk/>
          <pc:sldMk cId="627988497" sldId="267"/>
        </pc:sldMkLst>
        <pc:spChg chg="mod ord">
          <ac:chgData name="Alexander Nozik" userId="188c02ae713a829a" providerId="LiveId" clId="{AA0EABEE-917C-4C89-92FF-C16337DCCDC2}" dt="2024-11-15T14:49:23.005" v="9531" actId="700"/>
          <ac:spMkLst>
            <pc:docMk/>
            <pc:sldMk cId="627988497" sldId="267"/>
            <ac:spMk id="2" creationId="{6CDEA906-67B7-A29E-D959-DBAF74D65F17}"/>
          </ac:spMkLst>
        </pc:spChg>
        <pc:spChg chg="mod ord">
          <ac:chgData name="Alexander Nozik" userId="188c02ae713a829a" providerId="LiveId" clId="{AA0EABEE-917C-4C89-92FF-C16337DCCDC2}" dt="2024-11-15T14:49:23.005" v="9531" actId="700"/>
          <ac:spMkLst>
            <pc:docMk/>
            <pc:sldMk cId="627988497" sldId="267"/>
            <ac:spMk id="3" creationId="{34133E8A-055D-4BEB-D5C1-F680301D79C8}"/>
          </ac:spMkLst>
        </pc:spChg>
        <pc:spChg chg="add mod ord">
          <ac:chgData name="Alexander Nozik" userId="188c02ae713a829a" providerId="LiveId" clId="{AA0EABEE-917C-4C89-92FF-C16337DCCDC2}" dt="2024-11-15T14:49:23.019" v="9532" actId="27636"/>
          <ac:spMkLst>
            <pc:docMk/>
            <pc:sldMk cId="627988497" sldId="267"/>
            <ac:spMk id="4" creationId="{1AA5E85D-BBBD-C2D7-77AE-CA109B57A7A9}"/>
          </ac:spMkLst>
        </pc:spChg>
      </pc:sldChg>
      <pc:sldChg chg="addSp delSp modSp new mod ord setBg modClrScheme chgLayout">
        <pc:chgData name="Alexander Nozik" userId="188c02ae713a829a" providerId="LiveId" clId="{AA0EABEE-917C-4C89-92FF-C16337DCCDC2}" dt="2024-11-15T14:34:58.489" v="9041" actId="26606"/>
        <pc:sldMkLst>
          <pc:docMk/>
          <pc:sldMk cId="2662215548" sldId="268"/>
        </pc:sldMkLst>
        <pc:spChg chg="mod ord">
          <ac:chgData name="Alexander Nozik" userId="188c02ae713a829a" providerId="LiveId" clId="{AA0EABEE-917C-4C89-92FF-C16337DCCDC2}" dt="2024-11-15T14:34:58.489" v="9041" actId="26606"/>
          <ac:spMkLst>
            <pc:docMk/>
            <pc:sldMk cId="2662215548" sldId="268"/>
            <ac:spMk id="2" creationId="{A6ED97B7-E078-9E7B-FC20-0862E4F2F69E}"/>
          </ac:spMkLst>
        </pc:spChg>
        <pc:spChg chg="mod">
          <ac:chgData name="Alexander Nozik" userId="188c02ae713a829a" providerId="LiveId" clId="{AA0EABEE-917C-4C89-92FF-C16337DCCDC2}" dt="2024-11-15T14:34:58.489" v="9041" actId="26606"/>
          <ac:spMkLst>
            <pc:docMk/>
            <pc:sldMk cId="2662215548" sldId="268"/>
            <ac:spMk id="3" creationId="{B24F008F-8020-845F-D84B-371E06012057}"/>
          </ac:spMkLst>
        </pc:spChg>
        <pc:spChg chg="add mod ord">
          <ac:chgData name="Alexander Nozik" userId="188c02ae713a829a" providerId="LiveId" clId="{AA0EABEE-917C-4C89-92FF-C16337DCCDC2}" dt="2024-11-15T14:34:58.489" v="9041" actId="26606"/>
          <ac:spMkLst>
            <pc:docMk/>
            <pc:sldMk cId="2662215548" sldId="268"/>
            <ac:spMk id="4" creationId="{4026D548-B668-EFA2-3945-4BEDD979DA64}"/>
          </ac:spMkLst>
        </pc:spChg>
        <pc:spChg chg="add">
          <ac:chgData name="Alexander Nozik" userId="188c02ae713a829a" providerId="LiveId" clId="{AA0EABEE-917C-4C89-92FF-C16337DCCDC2}" dt="2024-11-15T14:34:58.489" v="9041" actId="26606"/>
          <ac:spMkLst>
            <pc:docMk/>
            <pc:sldMk cId="2662215548" sldId="268"/>
            <ac:spMk id="9" creationId="{1A3C89F8-0D2F-47FF-B903-151248265F47}"/>
          </ac:spMkLst>
        </pc:spChg>
        <pc:spChg chg="add">
          <ac:chgData name="Alexander Nozik" userId="188c02ae713a829a" providerId="LiveId" clId="{AA0EABEE-917C-4C89-92FF-C16337DCCDC2}" dt="2024-11-15T14:34:58.489" v="9041" actId="26606"/>
          <ac:spMkLst>
            <pc:docMk/>
            <pc:sldMk cId="2662215548" sldId="268"/>
            <ac:spMk id="11" creationId="{C5CB530E-515E-412C-9DF1-5F8FFBD6F383}"/>
          </ac:spMkLst>
        </pc:spChg>
        <pc:spChg chg="add">
          <ac:chgData name="Alexander Nozik" userId="188c02ae713a829a" providerId="LiveId" clId="{AA0EABEE-917C-4C89-92FF-C16337DCCDC2}" dt="2024-11-15T14:34:58.489" v="9041" actId="26606"/>
          <ac:spMkLst>
            <pc:docMk/>
            <pc:sldMk cId="2662215548" sldId="268"/>
            <ac:spMk id="13" creationId="{712D4376-A578-4FF1-94FC-245E7A6A489F}"/>
          </ac:spMkLst>
        </pc:spChg>
        <pc:spChg chg="add">
          <ac:chgData name="Alexander Nozik" userId="188c02ae713a829a" providerId="LiveId" clId="{AA0EABEE-917C-4C89-92FF-C16337DCCDC2}" dt="2024-11-15T14:34:58.489" v="9041" actId="26606"/>
          <ac:spMkLst>
            <pc:docMk/>
            <pc:sldMk cId="2662215548" sldId="268"/>
            <ac:spMk id="15" creationId="{AEA7509D-F04F-40CB-A0B3-EEF16499CC9F}"/>
          </ac:spMkLst>
        </pc:spChg>
        <pc:spChg chg="add">
          <ac:chgData name="Alexander Nozik" userId="188c02ae713a829a" providerId="LiveId" clId="{AA0EABEE-917C-4C89-92FF-C16337DCCDC2}" dt="2024-11-15T14:34:58.489" v="9041" actId="26606"/>
          <ac:spMkLst>
            <pc:docMk/>
            <pc:sldMk cId="2662215548" sldId="268"/>
            <ac:spMk id="19" creationId="{508BEF50-7B1E-49A4-BC19-5F4F1D755E64}"/>
          </ac:spMkLst>
        </pc:spChg>
        <pc:spChg chg="add">
          <ac:chgData name="Alexander Nozik" userId="188c02ae713a829a" providerId="LiveId" clId="{AA0EABEE-917C-4C89-92FF-C16337DCCDC2}" dt="2024-11-15T14:34:58.489" v="9041" actId="26606"/>
          <ac:spMkLst>
            <pc:docMk/>
            <pc:sldMk cId="2662215548" sldId="268"/>
            <ac:spMk id="21" creationId="{3FBAD350-5664-4811-A208-657FB882D350}"/>
          </ac:spMkLst>
        </pc:spChg>
        <pc:spChg chg="add">
          <ac:chgData name="Alexander Nozik" userId="188c02ae713a829a" providerId="LiveId" clId="{AA0EABEE-917C-4C89-92FF-C16337DCCDC2}" dt="2024-11-15T14:34:58.489" v="9041" actId="26606"/>
          <ac:spMkLst>
            <pc:docMk/>
            <pc:sldMk cId="2662215548" sldId="268"/>
            <ac:spMk id="23" creationId="{C39ADB8F-D187-49D7-BDCF-C1B6DC727068}"/>
          </ac:spMkLst>
        </pc:spChg>
        <pc:cxnChg chg="add">
          <ac:chgData name="Alexander Nozik" userId="188c02ae713a829a" providerId="LiveId" clId="{AA0EABEE-917C-4C89-92FF-C16337DCCDC2}" dt="2024-11-15T14:34:58.489" v="9041" actId="26606"/>
          <ac:cxnSpMkLst>
            <pc:docMk/>
            <pc:sldMk cId="2662215548" sldId="268"/>
            <ac:cxnSpMk id="17" creationId="{56020367-4FD5-4596-8E10-C5F095CD8DBF}"/>
          </ac:cxnSpMkLst>
        </pc:cxnChg>
      </pc:sldChg>
      <pc:sldChg chg="addSp delSp modSp new del mod modClrScheme chgLayout">
        <pc:chgData name="Alexander Nozik" userId="188c02ae713a829a" providerId="LiveId" clId="{AA0EABEE-917C-4C89-92FF-C16337DCCDC2}" dt="2024-11-15T10:39:02.859" v="7869" actId="47"/>
        <pc:sldMkLst>
          <pc:docMk/>
          <pc:sldMk cId="1878489655" sldId="269"/>
        </pc:sldMkLst>
      </pc:sldChg>
      <pc:sldChg chg="addSp delSp modSp new mod">
        <pc:chgData name="Alexander Nozik" userId="188c02ae713a829a" providerId="LiveId" clId="{AA0EABEE-917C-4C89-92FF-C16337DCCDC2}" dt="2024-11-15T10:50:06.463" v="7952" actId="20577"/>
        <pc:sldMkLst>
          <pc:docMk/>
          <pc:sldMk cId="2055309953" sldId="270"/>
        </pc:sldMkLst>
        <pc:spChg chg="mod">
          <ac:chgData name="Alexander Nozik" userId="188c02ae713a829a" providerId="LiveId" clId="{AA0EABEE-917C-4C89-92FF-C16337DCCDC2}" dt="2024-11-03T10:11:02.395" v="4658" actId="6549"/>
          <ac:spMkLst>
            <pc:docMk/>
            <pc:sldMk cId="2055309953" sldId="270"/>
            <ac:spMk id="2" creationId="{D33F3931-B2D5-5737-F70A-10633B887084}"/>
          </ac:spMkLst>
        </pc:spChg>
        <pc:spChg chg="add del mod">
          <ac:chgData name="Alexander Nozik" userId="188c02ae713a829a" providerId="LiveId" clId="{AA0EABEE-917C-4C89-92FF-C16337DCCDC2}" dt="2024-11-15T10:50:06.463" v="7952" actId="20577"/>
          <ac:spMkLst>
            <pc:docMk/>
            <pc:sldMk cId="2055309953" sldId="270"/>
            <ac:spMk id="3" creationId="{A5223782-A384-3255-6229-4526AEDCD44C}"/>
          </ac:spMkLst>
        </pc:spChg>
        <pc:spChg chg="add mod">
          <ac:chgData name="Alexander Nozik" userId="188c02ae713a829a" providerId="LiveId" clId="{AA0EABEE-917C-4C89-92FF-C16337DCCDC2}" dt="2024-11-03T10:10:50.974" v="4657" actId="1076"/>
          <ac:spMkLst>
            <pc:docMk/>
            <pc:sldMk cId="2055309953" sldId="270"/>
            <ac:spMk id="5" creationId="{A616B008-B5FD-1DB1-F3BF-2A32BF5B8523}"/>
          </ac:spMkLst>
        </pc:spChg>
        <pc:picChg chg="add mod">
          <ac:chgData name="Alexander Nozik" userId="188c02ae713a829a" providerId="LiveId" clId="{AA0EABEE-917C-4C89-92FF-C16337DCCDC2}" dt="2024-11-03T10:10:14.681" v="4651" actId="1076"/>
          <ac:picMkLst>
            <pc:docMk/>
            <pc:sldMk cId="2055309953" sldId="270"/>
            <ac:picMk id="1028" creationId="{7F709A0D-919B-1670-78C5-AA47D33273DA}"/>
          </ac:picMkLst>
        </pc:picChg>
      </pc:sldChg>
      <pc:sldChg chg="addSp delSp modSp new del mod modClrScheme chgLayout">
        <pc:chgData name="Alexander Nozik" userId="188c02ae713a829a" providerId="LiveId" clId="{AA0EABEE-917C-4C89-92FF-C16337DCCDC2}" dt="2024-11-15T10:49:40.401" v="7927" actId="47"/>
        <pc:sldMkLst>
          <pc:docMk/>
          <pc:sldMk cId="3921852498" sldId="271"/>
        </pc:sldMkLst>
      </pc:sldChg>
      <pc:sldChg chg="addSp delSp modSp new del mod modClrScheme chgLayout">
        <pc:chgData name="Alexander Nozik" userId="188c02ae713a829a" providerId="LiveId" clId="{AA0EABEE-917C-4C89-92FF-C16337DCCDC2}" dt="2024-11-10T08:30:07.877" v="7176" actId="2696"/>
        <pc:sldMkLst>
          <pc:docMk/>
          <pc:sldMk cId="780019774" sldId="272"/>
        </pc:sldMkLst>
      </pc:sldChg>
      <pc:sldChg chg="add del mod modShow">
        <pc:chgData name="Alexander Nozik" userId="188c02ae713a829a" providerId="LiveId" clId="{AA0EABEE-917C-4C89-92FF-C16337DCCDC2}" dt="2024-11-15T10:36:40.933" v="7804" actId="47"/>
        <pc:sldMkLst>
          <pc:docMk/>
          <pc:sldMk cId="3462381042" sldId="272"/>
        </pc:sldMkLst>
      </pc:sldChg>
      <pc:sldChg chg="addSp delSp modSp new del mod modClrScheme chgLayout">
        <pc:chgData name="Alexander Nozik" userId="188c02ae713a829a" providerId="LiveId" clId="{AA0EABEE-917C-4C89-92FF-C16337DCCDC2}" dt="2024-11-15T14:55:27.305" v="9642" actId="2696"/>
        <pc:sldMkLst>
          <pc:docMk/>
          <pc:sldMk cId="383168960" sldId="273"/>
        </pc:sldMkLst>
      </pc:sldChg>
      <pc:sldChg chg="add del">
        <pc:chgData name="Alexander Nozik" userId="188c02ae713a829a" providerId="LiveId" clId="{AA0EABEE-917C-4C89-92FF-C16337DCCDC2}" dt="2024-11-15T14:55:53.253" v="9644"/>
        <pc:sldMkLst>
          <pc:docMk/>
          <pc:sldMk cId="532548312" sldId="273"/>
        </pc:sldMkLst>
      </pc:sldChg>
      <pc:sldChg chg="add ord">
        <pc:chgData name="Alexander Nozik" userId="188c02ae713a829a" providerId="LiveId" clId="{AA0EABEE-917C-4C89-92FF-C16337DCCDC2}" dt="2024-11-15T14:56:46.719" v="9649"/>
        <pc:sldMkLst>
          <pc:docMk/>
          <pc:sldMk cId="1619307812" sldId="273"/>
        </pc:sldMkLst>
      </pc:sldChg>
      <pc:sldChg chg="addSp delSp modSp add mod setBg">
        <pc:chgData name="Alexander Nozik" userId="188c02ae713a829a" providerId="LiveId" clId="{AA0EABEE-917C-4C89-92FF-C16337DCCDC2}" dt="2024-11-15T15:04:40.549" v="9679" actId="26606"/>
        <pc:sldMkLst>
          <pc:docMk/>
          <pc:sldMk cId="90351599" sldId="274"/>
        </pc:sldMkLst>
        <pc:spChg chg="mod">
          <ac:chgData name="Alexander Nozik" userId="188c02ae713a829a" providerId="LiveId" clId="{AA0EABEE-917C-4C89-92FF-C16337DCCDC2}" dt="2024-11-15T15:04:40.549" v="9679" actId="26606"/>
          <ac:spMkLst>
            <pc:docMk/>
            <pc:sldMk cId="90351599" sldId="274"/>
            <ac:spMk id="2" creationId="{817301D5-556F-18D5-2F83-F31A5FCCA4B7}"/>
          </ac:spMkLst>
        </pc:spChg>
        <pc:spChg chg="mod">
          <ac:chgData name="Alexander Nozik" userId="188c02ae713a829a" providerId="LiveId" clId="{AA0EABEE-917C-4C89-92FF-C16337DCCDC2}" dt="2024-11-15T15:04:40.549" v="9679" actId="26606"/>
          <ac:spMkLst>
            <pc:docMk/>
            <pc:sldMk cId="90351599" sldId="274"/>
            <ac:spMk id="3" creationId="{B69DCA96-8B1E-9D6E-4968-503FDF721BD9}"/>
          </ac:spMkLst>
        </pc:spChg>
        <pc:spChg chg="mod">
          <ac:chgData name="Alexander Nozik" userId="188c02ae713a829a" providerId="LiveId" clId="{AA0EABEE-917C-4C89-92FF-C16337DCCDC2}" dt="2024-11-15T15:04:40.549" v="9679" actId="26606"/>
          <ac:spMkLst>
            <pc:docMk/>
            <pc:sldMk cId="90351599" sldId="274"/>
            <ac:spMk id="5" creationId="{91EF0245-354D-D534-EDAC-F53BF544ABCE}"/>
          </ac:spMkLst>
        </pc:spChg>
        <pc:picChg chg="mod">
          <ac:chgData name="Alexander Nozik" userId="188c02ae713a829a" providerId="LiveId" clId="{AA0EABEE-917C-4C89-92FF-C16337DCCDC2}" dt="2024-11-15T15:04:40.549" v="9679" actId="26606"/>
          <ac:picMkLst>
            <pc:docMk/>
            <pc:sldMk cId="90351599" sldId="274"/>
            <ac:picMk id="8" creationId="{F1E24D93-0658-F139-8A1E-7F0EE367E72E}"/>
          </ac:picMkLst>
        </pc:picChg>
      </pc:sldChg>
      <pc:sldChg chg="add del">
        <pc:chgData name="Alexander Nozik" userId="188c02ae713a829a" providerId="LiveId" clId="{AA0EABEE-917C-4C89-92FF-C16337DCCDC2}" dt="2024-11-15T14:55:53.253" v="9644"/>
        <pc:sldMkLst>
          <pc:docMk/>
          <pc:sldMk cId="106311082" sldId="274"/>
        </pc:sldMkLst>
      </pc:sldChg>
      <pc:sldChg chg="addSp delSp modSp new del mod modClrScheme chgLayout">
        <pc:chgData name="Alexander Nozik" userId="188c02ae713a829a" providerId="LiveId" clId="{AA0EABEE-917C-4C89-92FF-C16337DCCDC2}" dt="2024-11-15T14:55:27.305" v="9642" actId="2696"/>
        <pc:sldMkLst>
          <pc:docMk/>
          <pc:sldMk cId="2757237211" sldId="274"/>
        </pc:sldMkLst>
      </pc:sldChg>
      <pc:sldChg chg="addSp delSp modSp new mod setBg modClrScheme chgLayout">
        <pc:chgData name="Alexander Nozik" userId="188c02ae713a829a" providerId="LiveId" clId="{AA0EABEE-917C-4C89-92FF-C16337DCCDC2}" dt="2024-11-15T14:35:15.512" v="9043" actId="26606"/>
        <pc:sldMkLst>
          <pc:docMk/>
          <pc:sldMk cId="2350187104" sldId="275"/>
        </pc:sldMkLst>
        <pc:spChg chg="mod">
          <ac:chgData name="Alexander Nozik" userId="188c02ae713a829a" providerId="LiveId" clId="{AA0EABEE-917C-4C89-92FF-C16337DCCDC2}" dt="2024-11-15T14:35:15.512" v="9043" actId="26606"/>
          <ac:spMkLst>
            <pc:docMk/>
            <pc:sldMk cId="2350187104" sldId="275"/>
            <ac:spMk id="2" creationId="{D64364E3-7BA1-5C65-1BC5-52E2F2C2F2C6}"/>
          </ac:spMkLst>
        </pc:spChg>
        <pc:spChg chg="add mod ord">
          <ac:chgData name="Alexander Nozik" userId="188c02ae713a829a" providerId="LiveId" clId="{AA0EABEE-917C-4C89-92FF-C16337DCCDC2}" dt="2024-11-15T14:35:15.512" v="9043" actId="26606"/>
          <ac:spMkLst>
            <pc:docMk/>
            <pc:sldMk cId="2350187104" sldId="275"/>
            <ac:spMk id="4" creationId="{53C10E05-34AD-5448-A2EF-B569644A1826}"/>
          </ac:spMkLst>
        </pc:spChg>
        <pc:spChg chg="add mod ord">
          <ac:chgData name="Alexander Nozik" userId="188c02ae713a829a" providerId="LiveId" clId="{AA0EABEE-917C-4C89-92FF-C16337DCCDC2}" dt="2024-11-15T14:35:15.512" v="9043" actId="26606"/>
          <ac:spMkLst>
            <pc:docMk/>
            <pc:sldMk cId="2350187104" sldId="275"/>
            <ac:spMk id="5" creationId="{F02668E2-5DD9-C6EB-1038-E687469189D0}"/>
          </ac:spMkLst>
        </pc:spChg>
        <pc:spChg chg="add">
          <ac:chgData name="Alexander Nozik" userId="188c02ae713a829a" providerId="LiveId" clId="{AA0EABEE-917C-4C89-92FF-C16337DCCDC2}" dt="2024-11-15T14:35:15.512" v="9043" actId="26606"/>
          <ac:spMkLst>
            <pc:docMk/>
            <pc:sldMk cId="2350187104" sldId="275"/>
            <ac:spMk id="10" creationId="{9A3F5928-D955-456A-97B5-AA390B8CE9D5}"/>
          </ac:spMkLst>
        </pc:spChg>
        <pc:spChg chg="add">
          <ac:chgData name="Alexander Nozik" userId="188c02ae713a829a" providerId="LiveId" clId="{AA0EABEE-917C-4C89-92FF-C16337DCCDC2}" dt="2024-11-15T14:35:15.512" v="9043" actId="26606"/>
          <ac:spMkLst>
            <pc:docMk/>
            <pc:sldMk cId="2350187104" sldId="275"/>
            <ac:spMk id="14" creationId="{C5CB530E-515E-412C-9DF1-5F8FFBD6F383}"/>
          </ac:spMkLst>
        </pc:spChg>
        <pc:spChg chg="add">
          <ac:chgData name="Alexander Nozik" userId="188c02ae713a829a" providerId="LiveId" clId="{AA0EABEE-917C-4C89-92FF-C16337DCCDC2}" dt="2024-11-15T14:35:15.512" v="9043" actId="26606"/>
          <ac:spMkLst>
            <pc:docMk/>
            <pc:sldMk cId="2350187104" sldId="275"/>
            <ac:spMk id="16" creationId="{712D4376-A578-4FF1-94FC-245E7A6A489F}"/>
          </ac:spMkLst>
        </pc:spChg>
        <pc:spChg chg="add">
          <ac:chgData name="Alexander Nozik" userId="188c02ae713a829a" providerId="LiveId" clId="{AA0EABEE-917C-4C89-92FF-C16337DCCDC2}" dt="2024-11-15T14:35:15.512" v="9043" actId="26606"/>
          <ac:spMkLst>
            <pc:docMk/>
            <pc:sldMk cId="2350187104" sldId="275"/>
            <ac:spMk id="18" creationId="{AEA7509D-F04F-40CB-A0B3-EEF16499CC9F}"/>
          </ac:spMkLst>
        </pc:spChg>
        <pc:cxnChg chg="add">
          <ac:chgData name="Alexander Nozik" userId="188c02ae713a829a" providerId="LiveId" clId="{AA0EABEE-917C-4C89-92FF-C16337DCCDC2}" dt="2024-11-15T14:35:15.512" v="9043" actId="26606"/>
          <ac:cxnSpMkLst>
            <pc:docMk/>
            <pc:sldMk cId="2350187104" sldId="275"/>
            <ac:cxnSpMk id="12" creationId="{56020367-4FD5-4596-8E10-C5F095CD8DBF}"/>
          </ac:cxnSpMkLst>
        </pc:cxnChg>
      </pc:sldChg>
      <pc:sldChg chg="modSp new mod ord">
        <pc:chgData name="Alexander Nozik" userId="188c02ae713a829a" providerId="LiveId" clId="{AA0EABEE-917C-4C89-92FF-C16337DCCDC2}" dt="2024-11-03T09:57:59.720" v="3896" actId="21"/>
        <pc:sldMkLst>
          <pc:docMk/>
          <pc:sldMk cId="2075998306" sldId="276"/>
        </pc:sldMkLst>
        <pc:spChg chg="mod">
          <ac:chgData name="Alexander Nozik" userId="188c02ae713a829a" providerId="LiveId" clId="{AA0EABEE-917C-4C89-92FF-C16337DCCDC2}" dt="2024-11-02T13:14:34.840" v="646" actId="20577"/>
          <ac:spMkLst>
            <pc:docMk/>
            <pc:sldMk cId="2075998306" sldId="276"/>
            <ac:spMk id="2" creationId="{78390126-6988-943D-F120-EBF40A305E6F}"/>
          </ac:spMkLst>
        </pc:spChg>
        <pc:spChg chg="mod">
          <ac:chgData name="Alexander Nozik" userId="188c02ae713a829a" providerId="LiveId" clId="{AA0EABEE-917C-4C89-92FF-C16337DCCDC2}" dt="2024-11-03T09:57:59.720" v="3896" actId="21"/>
          <ac:spMkLst>
            <pc:docMk/>
            <pc:sldMk cId="2075998306" sldId="276"/>
            <ac:spMk id="3" creationId="{DE148B02-48DB-E21F-1F62-BADE56C68691}"/>
          </ac:spMkLst>
        </pc:spChg>
      </pc:sldChg>
      <pc:sldChg chg="addSp delSp modSp new mod modClrScheme chgLayout">
        <pc:chgData name="Alexander Nozik" userId="188c02ae713a829a" providerId="LiveId" clId="{AA0EABEE-917C-4C89-92FF-C16337DCCDC2}" dt="2024-11-15T15:09:20.772" v="9868" actId="20577"/>
        <pc:sldMkLst>
          <pc:docMk/>
          <pc:sldMk cId="3805427328" sldId="277"/>
        </pc:sldMkLst>
        <pc:spChg chg="add mod ord">
          <ac:chgData name="Alexander Nozik" userId="188c02ae713a829a" providerId="LiveId" clId="{AA0EABEE-917C-4C89-92FF-C16337DCCDC2}" dt="2024-11-03T10:03:47.986" v="4342" actId="207"/>
          <ac:spMkLst>
            <pc:docMk/>
            <pc:sldMk cId="3805427328" sldId="277"/>
            <ac:spMk id="3" creationId="{DFE18D53-60F5-B43B-3332-3112C9BEC86F}"/>
          </ac:spMkLst>
        </pc:spChg>
        <pc:spChg chg="add mod ord">
          <ac:chgData name="Alexander Nozik" userId="188c02ae713a829a" providerId="LiveId" clId="{AA0EABEE-917C-4C89-92FF-C16337DCCDC2}" dt="2024-11-03T09:58:15.219" v="3901" actId="700"/>
          <ac:spMkLst>
            <pc:docMk/>
            <pc:sldMk cId="3805427328" sldId="277"/>
            <ac:spMk id="4" creationId="{3C96B056-150C-C9E4-8457-1BF0AA62EA43}"/>
          </ac:spMkLst>
        </pc:spChg>
        <pc:spChg chg="add mod">
          <ac:chgData name="Alexander Nozik" userId="188c02ae713a829a" providerId="LiveId" clId="{AA0EABEE-917C-4C89-92FF-C16337DCCDC2}" dt="2024-11-15T15:08:33.597" v="9811" actId="1076"/>
          <ac:spMkLst>
            <pc:docMk/>
            <pc:sldMk cId="3805427328" sldId="277"/>
            <ac:spMk id="7" creationId="{C12CE4DC-0150-BF37-21C1-481BA3EA176D}"/>
          </ac:spMkLst>
        </pc:spChg>
        <pc:spChg chg="add mod">
          <ac:chgData name="Alexander Nozik" userId="188c02ae713a829a" providerId="LiveId" clId="{AA0EABEE-917C-4C89-92FF-C16337DCCDC2}" dt="2024-11-15T15:09:14.372" v="9858" actId="20577"/>
          <ac:spMkLst>
            <pc:docMk/>
            <pc:sldMk cId="3805427328" sldId="277"/>
            <ac:spMk id="8" creationId="{943653AD-C2D8-5276-E812-0625009A228B}"/>
          </ac:spMkLst>
        </pc:spChg>
        <pc:spChg chg="add mod">
          <ac:chgData name="Alexander Nozik" userId="188c02ae713a829a" providerId="LiveId" clId="{AA0EABEE-917C-4C89-92FF-C16337DCCDC2}" dt="2024-11-15T15:09:17.940" v="9863" actId="20577"/>
          <ac:spMkLst>
            <pc:docMk/>
            <pc:sldMk cId="3805427328" sldId="277"/>
            <ac:spMk id="9" creationId="{543662F2-905D-3D05-1B14-C7BCA2469857}"/>
          </ac:spMkLst>
        </pc:spChg>
        <pc:spChg chg="add mod">
          <ac:chgData name="Alexander Nozik" userId="188c02ae713a829a" providerId="LiveId" clId="{AA0EABEE-917C-4C89-92FF-C16337DCCDC2}" dt="2024-11-15T15:09:20.772" v="9868" actId="20577"/>
          <ac:spMkLst>
            <pc:docMk/>
            <pc:sldMk cId="3805427328" sldId="277"/>
            <ac:spMk id="10" creationId="{639B7CB7-D22F-73D9-E860-D3B10C56DA76}"/>
          </ac:spMkLst>
        </pc:spChg>
        <pc:spChg chg="add mod">
          <ac:chgData name="Alexander Nozik" userId="188c02ae713a829a" providerId="LiveId" clId="{AA0EABEE-917C-4C89-92FF-C16337DCCDC2}" dt="2024-11-15T15:08:33.597" v="9811" actId="1076"/>
          <ac:spMkLst>
            <pc:docMk/>
            <pc:sldMk cId="3805427328" sldId="277"/>
            <ac:spMk id="11" creationId="{6DAF7DA0-8A56-B939-9C43-E915245C0EDB}"/>
          </ac:spMkLst>
        </pc:spChg>
        <pc:cxnChg chg="add mod">
          <ac:chgData name="Alexander Nozik" userId="188c02ae713a829a" providerId="LiveId" clId="{AA0EABEE-917C-4C89-92FF-C16337DCCDC2}" dt="2024-11-15T15:08:33.597" v="9811" actId="1076"/>
          <ac:cxnSpMkLst>
            <pc:docMk/>
            <pc:sldMk cId="3805427328" sldId="277"/>
            <ac:cxnSpMk id="13" creationId="{A411ED92-88D9-6FAA-918B-B327578D568C}"/>
          </ac:cxnSpMkLst>
        </pc:cxnChg>
        <pc:cxnChg chg="add mod">
          <ac:chgData name="Alexander Nozik" userId="188c02ae713a829a" providerId="LiveId" clId="{AA0EABEE-917C-4C89-92FF-C16337DCCDC2}" dt="2024-11-15T15:08:33.597" v="9811" actId="1076"/>
          <ac:cxnSpMkLst>
            <pc:docMk/>
            <pc:sldMk cId="3805427328" sldId="277"/>
            <ac:cxnSpMk id="14" creationId="{29798F02-B742-DD96-B055-55429EE05FC2}"/>
          </ac:cxnSpMkLst>
        </pc:cxnChg>
        <pc:cxnChg chg="add mod">
          <ac:chgData name="Alexander Nozik" userId="188c02ae713a829a" providerId="LiveId" clId="{AA0EABEE-917C-4C89-92FF-C16337DCCDC2}" dt="2024-11-15T15:08:33.597" v="9811" actId="1076"/>
          <ac:cxnSpMkLst>
            <pc:docMk/>
            <pc:sldMk cId="3805427328" sldId="277"/>
            <ac:cxnSpMk id="15" creationId="{5408D077-5007-D55D-3260-728D5DD80FAA}"/>
          </ac:cxnSpMkLst>
        </pc:cxnChg>
        <pc:cxnChg chg="add mod">
          <ac:chgData name="Alexander Nozik" userId="188c02ae713a829a" providerId="LiveId" clId="{AA0EABEE-917C-4C89-92FF-C16337DCCDC2}" dt="2024-11-15T15:08:33.597" v="9811" actId="1076"/>
          <ac:cxnSpMkLst>
            <pc:docMk/>
            <pc:sldMk cId="3805427328" sldId="277"/>
            <ac:cxnSpMk id="18" creationId="{C8A03BBC-CCCE-839D-B6CE-674981C34C72}"/>
          </ac:cxnSpMkLst>
        </pc:cxnChg>
        <pc:cxnChg chg="add mod">
          <ac:chgData name="Alexander Nozik" userId="188c02ae713a829a" providerId="LiveId" clId="{AA0EABEE-917C-4C89-92FF-C16337DCCDC2}" dt="2024-11-15T15:08:33.597" v="9811" actId="1076"/>
          <ac:cxnSpMkLst>
            <pc:docMk/>
            <pc:sldMk cId="3805427328" sldId="277"/>
            <ac:cxnSpMk id="19" creationId="{08783762-370F-D33E-372A-3BF2A984B62F}"/>
          </ac:cxnSpMkLst>
        </pc:cxnChg>
        <pc:cxnChg chg="add mod">
          <ac:chgData name="Alexander Nozik" userId="188c02ae713a829a" providerId="LiveId" clId="{AA0EABEE-917C-4C89-92FF-C16337DCCDC2}" dt="2024-11-15T15:08:33.597" v="9811" actId="1076"/>
          <ac:cxnSpMkLst>
            <pc:docMk/>
            <pc:sldMk cId="3805427328" sldId="277"/>
            <ac:cxnSpMk id="20" creationId="{9B2446B1-7191-AE4B-49EF-68BF54DF0F9B}"/>
          </ac:cxnSpMkLst>
        </pc:cxnChg>
        <pc:cxnChg chg="add mod">
          <ac:chgData name="Alexander Nozik" userId="188c02ae713a829a" providerId="LiveId" clId="{AA0EABEE-917C-4C89-92FF-C16337DCCDC2}" dt="2024-11-15T15:08:33.597" v="9811" actId="1076"/>
          <ac:cxnSpMkLst>
            <pc:docMk/>
            <pc:sldMk cId="3805427328" sldId="277"/>
            <ac:cxnSpMk id="21" creationId="{7BA23F2E-D3D1-D78C-8054-C0CA0199B0D1}"/>
          </ac:cxnSpMkLst>
        </pc:cxnChg>
        <pc:cxnChg chg="add mod">
          <ac:chgData name="Alexander Nozik" userId="188c02ae713a829a" providerId="LiveId" clId="{AA0EABEE-917C-4C89-92FF-C16337DCCDC2}" dt="2024-11-15T15:08:33.597" v="9811" actId="1076"/>
          <ac:cxnSpMkLst>
            <pc:docMk/>
            <pc:sldMk cId="3805427328" sldId="277"/>
            <ac:cxnSpMk id="22" creationId="{1B9DBC68-11D5-7528-DBEE-8016FBB80F8D}"/>
          </ac:cxnSpMkLst>
        </pc:cxnChg>
        <pc:cxnChg chg="add mod">
          <ac:chgData name="Alexander Nozik" userId="188c02ae713a829a" providerId="LiveId" clId="{AA0EABEE-917C-4C89-92FF-C16337DCCDC2}" dt="2024-11-15T15:08:33.597" v="9811" actId="1076"/>
          <ac:cxnSpMkLst>
            <pc:docMk/>
            <pc:sldMk cId="3805427328" sldId="277"/>
            <ac:cxnSpMk id="23" creationId="{3D9C1352-FF88-FA36-689E-AA47ED86469F}"/>
          </ac:cxnSpMkLst>
        </pc:cxnChg>
        <pc:cxnChg chg="add mod">
          <ac:chgData name="Alexander Nozik" userId="188c02ae713a829a" providerId="LiveId" clId="{AA0EABEE-917C-4C89-92FF-C16337DCCDC2}" dt="2024-11-15T15:08:33.597" v="9811" actId="1076"/>
          <ac:cxnSpMkLst>
            <pc:docMk/>
            <pc:sldMk cId="3805427328" sldId="277"/>
            <ac:cxnSpMk id="24" creationId="{F0716F51-7A63-9B31-B718-2213BD908848}"/>
          </ac:cxnSpMkLst>
        </pc:cxnChg>
        <pc:cxnChg chg="add mod">
          <ac:chgData name="Alexander Nozik" userId="188c02ae713a829a" providerId="LiveId" clId="{AA0EABEE-917C-4C89-92FF-C16337DCCDC2}" dt="2024-11-15T15:08:33.597" v="9811" actId="1076"/>
          <ac:cxnSpMkLst>
            <pc:docMk/>
            <pc:sldMk cId="3805427328" sldId="277"/>
            <ac:cxnSpMk id="25" creationId="{BEDA111E-1C4F-BF16-5AEE-9EA55AAF55A2}"/>
          </ac:cxnSpMkLst>
        </pc:cxnChg>
        <pc:cxnChg chg="add mod">
          <ac:chgData name="Alexander Nozik" userId="188c02ae713a829a" providerId="LiveId" clId="{AA0EABEE-917C-4C89-92FF-C16337DCCDC2}" dt="2024-11-15T15:08:33.597" v="9811" actId="1076"/>
          <ac:cxnSpMkLst>
            <pc:docMk/>
            <pc:sldMk cId="3805427328" sldId="277"/>
            <ac:cxnSpMk id="26" creationId="{D469B9A6-AC25-97B9-A4D3-570040F029B3}"/>
          </ac:cxnSpMkLst>
        </pc:cxnChg>
      </pc:sldChg>
      <pc:sldChg chg="addSp delSp modSp new mod modClrScheme chgLayout">
        <pc:chgData name="Alexander Nozik" userId="188c02ae713a829a" providerId="LiveId" clId="{AA0EABEE-917C-4C89-92FF-C16337DCCDC2}" dt="2024-11-15T11:13:56.105" v="7972" actId="1076"/>
        <pc:sldMkLst>
          <pc:docMk/>
          <pc:sldMk cId="3283339384" sldId="278"/>
        </pc:sldMkLst>
        <pc:spChg chg="add mod ord">
          <ac:chgData name="Alexander Nozik" userId="188c02ae713a829a" providerId="LiveId" clId="{AA0EABEE-917C-4C89-92FF-C16337DCCDC2}" dt="2024-11-15T11:13:44.284" v="7966" actId="14100"/>
          <ac:spMkLst>
            <pc:docMk/>
            <pc:sldMk cId="3283339384" sldId="278"/>
            <ac:spMk id="3" creationId="{B5F9D031-EEBD-B5CB-FF7E-9D63E8BC9942}"/>
          </ac:spMkLst>
        </pc:spChg>
        <pc:spChg chg="add mod ord">
          <ac:chgData name="Alexander Nozik" userId="188c02ae713a829a" providerId="LiveId" clId="{AA0EABEE-917C-4C89-92FF-C16337DCCDC2}" dt="2024-11-08T07:02:42.701" v="6953" actId="700"/>
          <ac:spMkLst>
            <pc:docMk/>
            <pc:sldMk cId="3283339384" sldId="278"/>
            <ac:spMk id="4" creationId="{5178AAD3-6871-0CED-0EA5-2AFEEC2AFE6F}"/>
          </ac:spMkLst>
        </pc:spChg>
        <pc:spChg chg="add mod">
          <ac:chgData name="Alexander Nozik" userId="188c02ae713a829a" providerId="LiveId" clId="{AA0EABEE-917C-4C89-92FF-C16337DCCDC2}" dt="2024-11-15T11:13:56.105" v="7972" actId="1076"/>
          <ac:spMkLst>
            <pc:docMk/>
            <pc:sldMk cId="3283339384" sldId="278"/>
            <ac:spMk id="7" creationId="{DDF8D23E-459A-DA86-E599-873F20C868ED}"/>
          </ac:spMkLst>
        </pc:spChg>
      </pc:sldChg>
      <pc:sldChg chg="addSp delSp modSp new mod modClrScheme chgLayout">
        <pc:chgData name="Alexander Nozik" userId="188c02ae713a829a" providerId="LiveId" clId="{AA0EABEE-917C-4C89-92FF-C16337DCCDC2}" dt="2024-11-15T10:51:14.576" v="7960" actId="1076"/>
        <pc:sldMkLst>
          <pc:docMk/>
          <pc:sldMk cId="1386364632" sldId="279"/>
        </pc:sldMkLst>
        <pc:spChg chg="add mod ord">
          <ac:chgData name="Alexander Nozik" userId="188c02ae713a829a" providerId="LiveId" clId="{AA0EABEE-917C-4C89-92FF-C16337DCCDC2}" dt="2024-11-08T06:30:50.192" v="6945"/>
          <ac:spMkLst>
            <pc:docMk/>
            <pc:sldMk cId="1386364632" sldId="279"/>
            <ac:spMk id="2" creationId="{072284CB-0A64-DE50-EF21-92E3CA774C0D}"/>
          </ac:spMkLst>
        </pc:spChg>
        <pc:spChg chg="add mod ord">
          <ac:chgData name="Alexander Nozik" userId="188c02ae713a829a" providerId="LiveId" clId="{AA0EABEE-917C-4C89-92FF-C16337DCCDC2}" dt="2024-11-08T06:14:52.445" v="6496" actId="700"/>
          <ac:spMkLst>
            <pc:docMk/>
            <pc:sldMk cId="1386364632" sldId="279"/>
            <ac:spMk id="4" creationId="{16AC289E-F61E-3134-2D9E-E472BFF68914}"/>
          </ac:spMkLst>
        </pc:spChg>
        <pc:picChg chg="add mod ord">
          <ac:chgData name="Alexander Nozik" userId="188c02ae713a829a" providerId="LiveId" clId="{AA0EABEE-917C-4C89-92FF-C16337DCCDC2}" dt="2024-11-15T10:51:14.576" v="7960" actId="1076"/>
          <ac:picMkLst>
            <pc:docMk/>
            <pc:sldMk cId="1386364632" sldId="279"/>
            <ac:picMk id="7" creationId="{69B5C109-8AAD-B81D-2D85-B161AAAA72B5}"/>
          </ac:picMkLst>
        </pc:picChg>
      </pc:sldChg>
      <pc:sldChg chg="addSp delSp modSp new mod modClrScheme chgLayout">
        <pc:chgData name="Alexander Nozik" userId="188c02ae713a829a" providerId="LiveId" clId="{AA0EABEE-917C-4C89-92FF-C16337DCCDC2}" dt="2024-11-15T15:09:56.968" v="9870" actId="1076"/>
        <pc:sldMkLst>
          <pc:docMk/>
          <pc:sldMk cId="1323194571" sldId="280"/>
        </pc:sldMkLst>
        <pc:spChg chg="mod ord">
          <ac:chgData name="Alexander Nozik" userId="188c02ae713a829a" providerId="LiveId" clId="{AA0EABEE-917C-4C89-92FF-C16337DCCDC2}" dt="2024-11-15T14:53:16.563" v="9533" actId="700"/>
          <ac:spMkLst>
            <pc:docMk/>
            <pc:sldMk cId="1323194571" sldId="280"/>
            <ac:spMk id="2" creationId="{EAA241DD-2913-AF2B-2EB4-1C78917B21D2}"/>
          </ac:spMkLst>
        </pc:spChg>
        <pc:spChg chg="mod ord">
          <ac:chgData name="Alexander Nozik" userId="188c02ae713a829a" providerId="LiveId" clId="{AA0EABEE-917C-4C89-92FF-C16337DCCDC2}" dt="2024-11-15T14:53:16.563" v="9533" actId="700"/>
          <ac:spMkLst>
            <pc:docMk/>
            <pc:sldMk cId="1323194571" sldId="280"/>
            <ac:spMk id="4" creationId="{E1A6220E-B797-A30C-B75F-3999992C1F68}"/>
          </ac:spMkLst>
        </pc:spChg>
        <pc:spChg chg="add mod">
          <ac:chgData name="Alexander Nozik" userId="188c02ae713a829a" providerId="LiveId" clId="{AA0EABEE-917C-4C89-92FF-C16337DCCDC2}" dt="2024-11-15T14:53:20.046" v="9534" actId="1076"/>
          <ac:spMkLst>
            <pc:docMk/>
            <pc:sldMk cId="1323194571" sldId="280"/>
            <ac:spMk id="9" creationId="{03525B2B-ADCA-D96A-2CDC-AAB244461183}"/>
          </ac:spMkLst>
        </pc:spChg>
        <pc:spChg chg="add mod ord">
          <ac:chgData name="Alexander Nozik" userId="188c02ae713a829a" providerId="LiveId" clId="{AA0EABEE-917C-4C89-92FF-C16337DCCDC2}" dt="2024-11-15T15:05:45.796" v="9745" actId="20577"/>
          <ac:spMkLst>
            <pc:docMk/>
            <pc:sldMk cId="1323194571" sldId="280"/>
            <ac:spMk id="10" creationId="{BC67901C-C608-3B82-E870-05AE9FF6C604}"/>
          </ac:spMkLst>
        </pc:spChg>
        <pc:picChg chg="add mod ord">
          <ac:chgData name="Alexander Nozik" userId="188c02ae713a829a" providerId="LiveId" clId="{AA0EABEE-917C-4C89-92FF-C16337DCCDC2}" dt="2024-11-15T15:09:56.968" v="9870" actId="1076"/>
          <ac:picMkLst>
            <pc:docMk/>
            <pc:sldMk cId="1323194571" sldId="280"/>
            <ac:picMk id="7" creationId="{50267820-77D6-0004-6382-8C123FDF7FC6}"/>
          </ac:picMkLst>
        </pc:picChg>
      </pc:sldChg>
      <pc:sldChg chg="new del">
        <pc:chgData name="Alexander Nozik" userId="188c02ae713a829a" providerId="LiveId" clId="{AA0EABEE-917C-4C89-92FF-C16337DCCDC2}" dt="2024-11-08T07:11:46.978" v="7123" actId="47"/>
        <pc:sldMkLst>
          <pc:docMk/>
          <pc:sldMk cId="219142643" sldId="281"/>
        </pc:sldMkLst>
      </pc:sldChg>
      <pc:sldChg chg="addSp delSp modSp new mod">
        <pc:chgData name="Alexander Nozik" userId="188c02ae713a829a" providerId="LiveId" clId="{AA0EABEE-917C-4C89-92FF-C16337DCCDC2}" dt="2024-11-15T15:23:19.286" v="10009" actId="1038"/>
        <pc:sldMkLst>
          <pc:docMk/>
          <pc:sldMk cId="2841541191" sldId="282"/>
        </pc:sldMkLst>
        <pc:spChg chg="mod">
          <ac:chgData name="Alexander Nozik" userId="188c02ae713a829a" providerId="LiveId" clId="{AA0EABEE-917C-4C89-92FF-C16337DCCDC2}" dt="2024-11-02T13:25:20.500" v="754" actId="20577"/>
          <ac:spMkLst>
            <pc:docMk/>
            <pc:sldMk cId="2841541191" sldId="282"/>
            <ac:spMk id="2" creationId="{0AB15C65-F2B6-6E41-9995-2D57B4174451}"/>
          </ac:spMkLst>
        </pc:spChg>
        <pc:spChg chg="add mod">
          <ac:chgData name="Alexander Nozik" userId="188c02ae713a829a" providerId="LiveId" clId="{AA0EABEE-917C-4C89-92FF-C16337DCCDC2}" dt="2024-11-15T15:22:45.983" v="9899" actId="20577"/>
          <ac:spMkLst>
            <pc:docMk/>
            <pc:sldMk cId="2841541191" sldId="282"/>
            <ac:spMk id="5" creationId="{6CF06F4A-AF84-98E2-1632-D017BC8527C5}"/>
          </ac:spMkLst>
        </pc:spChg>
        <pc:spChg chg="add mod">
          <ac:chgData name="Alexander Nozik" userId="188c02ae713a829a" providerId="LiveId" clId="{AA0EABEE-917C-4C89-92FF-C16337DCCDC2}" dt="2024-11-15T15:20:11.407" v="9886" actId="1076"/>
          <ac:spMkLst>
            <pc:docMk/>
            <pc:sldMk cId="2841541191" sldId="282"/>
            <ac:spMk id="7" creationId="{69011A63-554A-9EA3-5F15-96F47319E35E}"/>
          </ac:spMkLst>
        </pc:spChg>
        <pc:picChg chg="add mod">
          <ac:chgData name="Alexander Nozik" userId="188c02ae713a829a" providerId="LiveId" clId="{AA0EABEE-917C-4C89-92FF-C16337DCCDC2}" dt="2024-11-15T15:22:55.803" v="9926" actId="1036"/>
          <ac:picMkLst>
            <pc:docMk/>
            <pc:sldMk cId="2841541191" sldId="282"/>
            <ac:picMk id="8" creationId="{1FBC14D4-82DA-1AEF-2A20-56953457E05E}"/>
          </ac:picMkLst>
        </pc:picChg>
        <pc:picChg chg="add mod">
          <ac:chgData name="Alexander Nozik" userId="188c02ae713a829a" providerId="LiveId" clId="{AA0EABEE-917C-4C89-92FF-C16337DCCDC2}" dt="2024-11-15T15:23:06.103" v="9929" actId="1076"/>
          <ac:picMkLst>
            <pc:docMk/>
            <pc:sldMk cId="2841541191" sldId="282"/>
            <ac:picMk id="10" creationId="{C052B660-5A08-DEB2-3AAB-C171A5FFEA79}"/>
          </ac:picMkLst>
        </pc:picChg>
        <pc:picChg chg="add mod">
          <ac:chgData name="Alexander Nozik" userId="188c02ae713a829a" providerId="LiveId" clId="{AA0EABEE-917C-4C89-92FF-C16337DCCDC2}" dt="2024-11-15T15:23:19.286" v="10009" actId="1038"/>
          <ac:picMkLst>
            <pc:docMk/>
            <pc:sldMk cId="2841541191" sldId="282"/>
            <ac:picMk id="12" creationId="{1C2FA52F-A438-0A31-77E8-58FA0A829CAD}"/>
          </ac:picMkLst>
        </pc:picChg>
      </pc:sldChg>
      <pc:sldChg chg="addSp delSp modSp new mod modClrScheme chgLayout">
        <pc:chgData name="Alexander Nozik" userId="188c02ae713a829a" providerId="LiveId" clId="{AA0EABEE-917C-4C89-92FF-C16337DCCDC2}" dt="2024-11-15T10:51:20.095" v="7961" actId="478"/>
        <pc:sldMkLst>
          <pc:docMk/>
          <pc:sldMk cId="1272272416" sldId="283"/>
        </pc:sldMkLst>
        <pc:spChg chg="mod ord">
          <ac:chgData name="Alexander Nozik" userId="188c02ae713a829a" providerId="LiveId" clId="{AA0EABEE-917C-4C89-92FF-C16337DCCDC2}" dt="2024-11-08T06:27:24.345" v="6695" actId="700"/>
          <ac:spMkLst>
            <pc:docMk/>
            <pc:sldMk cId="1272272416" sldId="283"/>
            <ac:spMk id="2" creationId="{D904D518-1E7F-6F8A-5335-941ADBE44FCE}"/>
          </ac:spMkLst>
        </pc:spChg>
        <pc:spChg chg="add mod ord">
          <ac:chgData name="Alexander Nozik" userId="188c02ae713a829a" providerId="LiveId" clId="{AA0EABEE-917C-4C89-92FF-C16337DCCDC2}" dt="2024-11-08T06:30:03.219" v="6937"/>
          <ac:spMkLst>
            <pc:docMk/>
            <pc:sldMk cId="1272272416" sldId="283"/>
            <ac:spMk id="5" creationId="{C3DB23B6-80A2-1FDE-DF00-D95BBD494FA2}"/>
          </ac:spMkLst>
        </pc:spChg>
        <pc:picChg chg="add mod">
          <ac:chgData name="Alexander Nozik" userId="188c02ae713a829a" providerId="LiveId" clId="{AA0EABEE-917C-4C89-92FF-C16337DCCDC2}" dt="2024-11-15T10:51:10.799" v="7959" actId="1076"/>
          <ac:picMkLst>
            <pc:docMk/>
            <pc:sldMk cId="1272272416" sldId="283"/>
            <ac:picMk id="9" creationId="{73940152-DFC0-36F1-493C-0D674F12D1A1}"/>
          </ac:picMkLst>
        </pc:picChg>
      </pc:sldChg>
      <pc:sldChg chg="addSp delSp modSp new mod setBg modClrScheme chgLayout">
        <pc:chgData name="Alexander Nozik" userId="188c02ae713a829a" providerId="LiveId" clId="{AA0EABEE-917C-4C89-92FF-C16337DCCDC2}" dt="2024-11-15T14:34:51.280" v="9040" actId="26606"/>
        <pc:sldMkLst>
          <pc:docMk/>
          <pc:sldMk cId="1948027649" sldId="284"/>
        </pc:sldMkLst>
        <pc:spChg chg="mod ord">
          <ac:chgData name="Alexander Nozik" userId="188c02ae713a829a" providerId="LiveId" clId="{AA0EABEE-917C-4C89-92FF-C16337DCCDC2}" dt="2024-11-15T14:34:51.280" v="9040" actId="26606"/>
          <ac:spMkLst>
            <pc:docMk/>
            <pc:sldMk cId="1948027649" sldId="284"/>
            <ac:spMk id="2" creationId="{E5869D26-3FD9-8597-363B-F405C769405B}"/>
          </ac:spMkLst>
        </pc:spChg>
        <pc:spChg chg="mod">
          <ac:chgData name="Alexander Nozik" userId="188c02ae713a829a" providerId="LiveId" clId="{AA0EABEE-917C-4C89-92FF-C16337DCCDC2}" dt="2024-11-15T14:34:51.280" v="9040" actId="26606"/>
          <ac:spMkLst>
            <pc:docMk/>
            <pc:sldMk cId="1948027649" sldId="284"/>
            <ac:spMk id="3" creationId="{1B213CD0-17A6-3CB5-C8A9-EDF0484EBB1E}"/>
          </ac:spMkLst>
        </pc:spChg>
        <pc:spChg chg="add mod ord">
          <ac:chgData name="Alexander Nozik" userId="188c02ae713a829a" providerId="LiveId" clId="{AA0EABEE-917C-4C89-92FF-C16337DCCDC2}" dt="2024-11-15T14:34:51.280" v="9040" actId="26606"/>
          <ac:spMkLst>
            <pc:docMk/>
            <pc:sldMk cId="1948027649" sldId="284"/>
            <ac:spMk id="4" creationId="{5C1D8A05-7CB0-9B07-41D9-4F853976025D}"/>
          </ac:spMkLst>
        </pc:spChg>
        <pc:spChg chg="add">
          <ac:chgData name="Alexander Nozik" userId="188c02ae713a829a" providerId="LiveId" clId="{AA0EABEE-917C-4C89-92FF-C16337DCCDC2}" dt="2024-11-15T14:34:51.280" v="9040" actId="26606"/>
          <ac:spMkLst>
            <pc:docMk/>
            <pc:sldMk cId="1948027649" sldId="284"/>
            <ac:spMk id="9" creationId="{1A3C89F8-0D2F-47FF-B903-151248265F47}"/>
          </ac:spMkLst>
        </pc:spChg>
        <pc:spChg chg="add">
          <ac:chgData name="Alexander Nozik" userId="188c02ae713a829a" providerId="LiveId" clId="{AA0EABEE-917C-4C89-92FF-C16337DCCDC2}" dt="2024-11-15T14:34:51.280" v="9040" actId="26606"/>
          <ac:spMkLst>
            <pc:docMk/>
            <pc:sldMk cId="1948027649" sldId="284"/>
            <ac:spMk id="11" creationId="{C5CB530E-515E-412C-9DF1-5F8FFBD6F383}"/>
          </ac:spMkLst>
        </pc:spChg>
        <pc:spChg chg="add">
          <ac:chgData name="Alexander Nozik" userId="188c02ae713a829a" providerId="LiveId" clId="{AA0EABEE-917C-4C89-92FF-C16337DCCDC2}" dt="2024-11-15T14:34:51.280" v="9040" actId="26606"/>
          <ac:spMkLst>
            <pc:docMk/>
            <pc:sldMk cId="1948027649" sldId="284"/>
            <ac:spMk id="13" creationId="{712D4376-A578-4FF1-94FC-245E7A6A489F}"/>
          </ac:spMkLst>
        </pc:spChg>
        <pc:spChg chg="add">
          <ac:chgData name="Alexander Nozik" userId="188c02ae713a829a" providerId="LiveId" clId="{AA0EABEE-917C-4C89-92FF-C16337DCCDC2}" dt="2024-11-15T14:34:51.280" v="9040" actId="26606"/>
          <ac:spMkLst>
            <pc:docMk/>
            <pc:sldMk cId="1948027649" sldId="284"/>
            <ac:spMk id="15" creationId="{AEA7509D-F04F-40CB-A0B3-EEF16499CC9F}"/>
          </ac:spMkLst>
        </pc:spChg>
        <pc:spChg chg="add">
          <ac:chgData name="Alexander Nozik" userId="188c02ae713a829a" providerId="LiveId" clId="{AA0EABEE-917C-4C89-92FF-C16337DCCDC2}" dt="2024-11-15T14:34:51.280" v="9040" actId="26606"/>
          <ac:spMkLst>
            <pc:docMk/>
            <pc:sldMk cId="1948027649" sldId="284"/>
            <ac:spMk id="19" creationId="{508BEF50-7B1E-49A4-BC19-5F4F1D755E64}"/>
          </ac:spMkLst>
        </pc:spChg>
        <pc:spChg chg="add">
          <ac:chgData name="Alexander Nozik" userId="188c02ae713a829a" providerId="LiveId" clId="{AA0EABEE-917C-4C89-92FF-C16337DCCDC2}" dt="2024-11-15T14:34:51.280" v="9040" actId="26606"/>
          <ac:spMkLst>
            <pc:docMk/>
            <pc:sldMk cId="1948027649" sldId="284"/>
            <ac:spMk id="21" creationId="{3FBAD350-5664-4811-A208-657FB882D350}"/>
          </ac:spMkLst>
        </pc:spChg>
        <pc:spChg chg="add">
          <ac:chgData name="Alexander Nozik" userId="188c02ae713a829a" providerId="LiveId" clId="{AA0EABEE-917C-4C89-92FF-C16337DCCDC2}" dt="2024-11-15T14:34:51.280" v="9040" actId="26606"/>
          <ac:spMkLst>
            <pc:docMk/>
            <pc:sldMk cId="1948027649" sldId="284"/>
            <ac:spMk id="23" creationId="{C39ADB8F-D187-49D7-BDCF-C1B6DC727068}"/>
          </ac:spMkLst>
        </pc:spChg>
        <pc:cxnChg chg="add">
          <ac:chgData name="Alexander Nozik" userId="188c02ae713a829a" providerId="LiveId" clId="{AA0EABEE-917C-4C89-92FF-C16337DCCDC2}" dt="2024-11-15T14:34:51.280" v="9040" actId="26606"/>
          <ac:cxnSpMkLst>
            <pc:docMk/>
            <pc:sldMk cId="1948027649" sldId="284"/>
            <ac:cxnSpMk id="17" creationId="{56020367-4FD5-4596-8E10-C5F095CD8DBF}"/>
          </ac:cxnSpMkLst>
        </pc:cxnChg>
      </pc:sldChg>
      <pc:sldChg chg="addSp delSp modSp new mod modClrScheme chgLayout">
        <pc:chgData name="Alexander Nozik" userId="188c02ae713a829a" providerId="LiveId" clId="{AA0EABEE-917C-4C89-92FF-C16337DCCDC2}" dt="2024-11-15T14:37:45.421" v="9067" actId="1076"/>
        <pc:sldMkLst>
          <pc:docMk/>
          <pc:sldMk cId="1183008464" sldId="285"/>
        </pc:sldMkLst>
        <pc:spChg chg="add mod ord">
          <ac:chgData name="Alexander Nozik" userId="188c02ae713a829a" providerId="LiveId" clId="{AA0EABEE-917C-4C89-92FF-C16337DCCDC2}" dt="2024-11-03T08:53:54.930" v="2082" actId="700"/>
          <ac:spMkLst>
            <pc:docMk/>
            <pc:sldMk cId="1183008464" sldId="285"/>
            <ac:spMk id="4" creationId="{835E5109-B84A-9A3A-7A77-AC0ABCFBBE17}"/>
          </ac:spMkLst>
        </pc:spChg>
        <pc:spChg chg="add mod ord">
          <ac:chgData name="Alexander Nozik" userId="188c02ae713a829a" providerId="LiveId" clId="{AA0EABEE-917C-4C89-92FF-C16337DCCDC2}" dt="2024-11-15T14:36:53.634" v="9052" actId="5793"/>
          <ac:spMkLst>
            <pc:docMk/>
            <pc:sldMk cId="1183008464" sldId="285"/>
            <ac:spMk id="5" creationId="{A34EC5D0-6BEB-C555-5317-5BCE075D9454}"/>
          </ac:spMkLst>
        </pc:spChg>
        <pc:spChg chg="add mod">
          <ac:chgData name="Alexander Nozik" userId="188c02ae713a829a" providerId="LiveId" clId="{AA0EABEE-917C-4C89-92FF-C16337DCCDC2}" dt="2024-11-15T14:37:45.421" v="9067" actId="1076"/>
          <ac:spMkLst>
            <pc:docMk/>
            <pc:sldMk cId="1183008464" sldId="285"/>
            <ac:spMk id="6" creationId="{A5500B90-C972-85EB-BAF1-C43E0BA50700}"/>
          </ac:spMkLst>
        </pc:spChg>
      </pc:sldChg>
      <pc:sldChg chg="modSp new del mod">
        <pc:chgData name="Alexander Nozik" userId="188c02ae713a829a" providerId="LiveId" clId="{AA0EABEE-917C-4C89-92FF-C16337DCCDC2}" dt="2024-11-02T16:05:10.742" v="952" actId="47"/>
        <pc:sldMkLst>
          <pc:docMk/>
          <pc:sldMk cId="1162528088" sldId="286"/>
        </pc:sldMkLst>
      </pc:sldChg>
      <pc:sldChg chg="addSp modSp new mod ord setBg">
        <pc:chgData name="Alexander Nozik" userId="188c02ae713a829a" providerId="LiveId" clId="{AA0EABEE-917C-4C89-92FF-C16337DCCDC2}" dt="2024-11-15T14:34:05.083" v="9035" actId="26606"/>
        <pc:sldMkLst>
          <pc:docMk/>
          <pc:sldMk cId="1996088936" sldId="286"/>
        </pc:sldMkLst>
        <pc:spChg chg="mod">
          <ac:chgData name="Alexander Nozik" userId="188c02ae713a829a" providerId="LiveId" clId="{AA0EABEE-917C-4C89-92FF-C16337DCCDC2}" dt="2024-11-15T14:34:05.083" v="9035" actId="26606"/>
          <ac:spMkLst>
            <pc:docMk/>
            <pc:sldMk cId="1996088936" sldId="286"/>
            <ac:spMk id="2" creationId="{252E50E2-35B3-9929-E0E4-2D608A5549D6}"/>
          </ac:spMkLst>
        </pc:spChg>
        <pc:spChg chg="mod">
          <ac:chgData name="Alexander Nozik" userId="188c02ae713a829a" providerId="LiveId" clId="{AA0EABEE-917C-4C89-92FF-C16337DCCDC2}" dt="2024-11-15T14:34:05.083" v="9035" actId="26606"/>
          <ac:spMkLst>
            <pc:docMk/>
            <pc:sldMk cId="1996088936" sldId="286"/>
            <ac:spMk id="3" creationId="{2DFB4A56-9459-2973-515D-B75AE468717A}"/>
          </ac:spMkLst>
        </pc:spChg>
        <pc:spChg chg="mod">
          <ac:chgData name="Alexander Nozik" userId="188c02ae713a829a" providerId="LiveId" clId="{AA0EABEE-917C-4C89-92FF-C16337DCCDC2}" dt="2024-11-15T14:34:05.083" v="9035" actId="26606"/>
          <ac:spMkLst>
            <pc:docMk/>
            <pc:sldMk cId="1996088936" sldId="286"/>
            <ac:spMk id="4" creationId="{AA571E75-206D-119F-4F8A-A5A37A3FE6D1}"/>
          </ac:spMkLst>
        </pc:spChg>
        <pc:spChg chg="add">
          <ac:chgData name="Alexander Nozik" userId="188c02ae713a829a" providerId="LiveId" clId="{AA0EABEE-917C-4C89-92FF-C16337DCCDC2}" dt="2024-11-15T14:34:05.083" v="9035" actId="26606"/>
          <ac:spMkLst>
            <pc:docMk/>
            <pc:sldMk cId="1996088936" sldId="286"/>
            <ac:spMk id="9" creationId="{A2679492-7988-4050-9056-542444452411}"/>
          </ac:spMkLst>
        </pc:spChg>
        <pc:spChg chg="add">
          <ac:chgData name="Alexander Nozik" userId="188c02ae713a829a" providerId="LiveId" clId="{AA0EABEE-917C-4C89-92FF-C16337DCCDC2}" dt="2024-11-15T14:34:05.083" v="9035" actId="26606"/>
          <ac:spMkLst>
            <pc:docMk/>
            <pc:sldMk cId="1996088936" sldId="286"/>
            <ac:spMk id="11" creationId="{B091B163-7D61-4891-ABCF-5C13D9C418D0}"/>
          </ac:spMkLst>
        </pc:spChg>
        <pc:grpChg chg="add">
          <ac:chgData name="Alexander Nozik" userId="188c02ae713a829a" providerId="LiveId" clId="{AA0EABEE-917C-4C89-92FF-C16337DCCDC2}" dt="2024-11-15T14:34:05.083" v="9035" actId="26606"/>
          <ac:grpSpMkLst>
            <pc:docMk/>
            <pc:sldMk cId="1996088936" sldId="286"/>
            <ac:grpSpMk id="13" creationId="{0474DF76-993E-44DE-AFB0-C416182ACECF}"/>
          </ac:grpSpMkLst>
        </pc:grpChg>
        <pc:cxnChg chg="add">
          <ac:chgData name="Alexander Nozik" userId="188c02ae713a829a" providerId="LiveId" clId="{AA0EABEE-917C-4C89-92FF-C16337DCCDC2}" dt="2024-11-15T14:34:05.083" v="9035" actId="26606"/>
          <ac:cxnSpMkLst>
            <pc:docMk/>
            <pc:sldMk cId="1996088936" sldId="286"/>
            <ac:cxnSpMk id="18" creationId="{C49DA8F6-BCC1-4447-B54C-57856834B94B}"/>
          </ac:cxnSpMkLst>
        </pc:cxnChg>
      </pc:sldChg>
      <pc:sldChg chg="addSp modSp new mod ord setBg">
        <pc:chgData name="Alexander Nozik" userId="188c02ae713a829a" providerId="LiveId" clId="{AA0EABEE-917C-4C89-92FF-C16337DCCDC2}" dt="2024-11-15T14:34:09.603" v="9036" actId="26606"/>
        <pc:sldMkLst>
          <pc:docMk/>
          <pc:sldMk cId="4165022660" sldId="287"/>
        </pc:sldMkLst>
        <pc:spChg chg="mod">
          <ac:chgData name="Alexander Nozik" userId="188c02ae713a829a" providerId="LiveId" clId="{AA0EABEE-917C-4C89-92FF-C16337DCCDC2}" dt="2024-11-15T14:34:09.603" v="9036" actId="26606"/>
          <ac:spMkLst>
            <pc:docMk/>
            <pc:sldMk cId="4165022660" sldId="287"/>
            <ac:spMk id="2" creationId="{9B328F87-78AE-BDF6-1E54-16A179DB170A}"/>
          </ac:spMkLst>
        </pc:spChg>
        <pc:spChg chg="mod">
          <ac:chgData name="Alexander Nozik" userId="188c02ae713a829a" providerId="LiveId" clId="{AA0EABEE-917C-4C89-92FF-C16337DCCDC2}" dt="2024-11-15T14:34:09.603" v="9036" actId="26606"/>
          <ac:spMkLst>
            <pc:docMk/>
            <pc:sldMk cId="4165022660" sldId="287"/>
            <ac:spMk id="3" creationId="{C46D731C-EC25-5F7A-60CB-E9D913DED6F4}"/>
          </ac:spMkLst>
        </pc:spChg>
        <pc:spChg chg="mod">
          <ac:chgData name="Alexander Nozik" userId="188c02ae713a829a" providerId="LiveId" clId="{AA0EABEE-917C-4C89-92FF-C16337DCCDC2}" dt="2024-11-15T14:34:09.603" v="9036" actId="26606"/>
          <ac:spMkLst>
            <pc:docMk/>
            <pc:sldMk cId="4165022660" sldId="287"/>
            <ac:spMk id="4" creationId="{A5E675EF-69F5-4F2C-8604-0141904B90B7}"/>
          </ac:spMkLst>
        </pc:spChg>
        <pc:spChg chg="add">
          <ac:chgData name="Alexander Nozik" userId="188c02ae713a829a" providerId="LiveId" clId="{AA0EABEE-917C-4C89-92FF-C16337DCCDC2}" dt="2024-11-15T14:34:09.603" v="9036" actId="26606"/>
          <ac:spMkLst>
            <pc:docMk/>
            <pc:sldMk cId="4165022660" sldId="287"/>
            <ac:spMk id="9" creationId="{A2679492-7988-4050-9056-542444452411}"/>
          </ac:spMkLst>
        </pc:spChg>
        <pc:spChg chg="add">
          <ac:chgData name="Alexander Nozik" userId="188c02ae713a829a" providerId="LiveId" clId="{AA0EABEE-917C-4C89-92FF-C16337DCCDC2}" dt="2024-11-15T14:34:09.603" v="9036" actId="26606"/>
          <ac:spMkLst>
            <pc:docMk/>
            <pc:sldMk cId="4165022660" sldId="287"/>
            <ac:spMk id="11" creationId="{B091B163-7D61-4891-ABCF-5C13D9C418D0}"/>
          </ac:spMkLst>
        </pc:spChg>
        <pc:grpChg chg="add">
          <ac:chgData name="Alexander Nozik" userId="188c02ae713a829a" providerId="LiveId" clId="{AA0EABEE-917C-4C89-92FF-C16337DCCDC2}" dt="2024-11-15T14:34:09.603" v="9036" actId="26606"/>
          <ac:grpSpMkLst>
            <pc:docMk/>
            <pc:sldMk cId="4165022660" sldId="287"/>
            <ac:grpSpMk id="13" creationId="{0474DF76-993E-44DE-AFB0-C416182ACECF}"/>
          </ac:grpSpMkLst>
        </pc:grpChg>
        <pc:cxnChg chg="add">
          <ac:chgData name="Alexander Nozik" userId="188c02ae713a829a" providerId="LiveId" clId="{AA0EABEE-917C-4C89-92FF-C16337DCCDC2}" dt="2024-11-15T14:34:09.603" v="9036" actId="26606"/>
          <ac:cxnSpMkLst>
            <pc:docMk/>
            <pc:sldMk cId="4165022660" sldId="287"/>
            <ac:cxnSpMk id="18" creationId="{C49DA8F6-BCC1-4447-B54C-57856834B94B}"/>
          </ac:cxnSpMkLst>
        </pc:cxnChg>
      </pc:sldChg>
      <pc:sldChg chg="addSp modSp new mod ord setBg">
        <pc:chgData name="Alexander Nozik" userId="188c02ae713a829a" providerId="LiveId" clId="{AA0EABEE-917C-4C89-92FF-C16337DCCDC2}" dt="2024-11-15T14:34:13.567" v="9037" actId="26606"/>
        <pc:sldMkLst>
          <pc:docMk/>
          <pc:sldMk cId="1574510330" sldId="288"/>
        </pc:sldMkLst>
        <pc:spChg chg="mod">
          <ac:chgData name="Alexander Nozik" userId="188c02ae713a829a" providerId="LiveId" clId="{AA0EABEE-917C-4C89-92FF-C16337DCCDC2}" dt="2024-11-15T14:34:13.567" v="9037" actId="26606"/>
          <ac:spMkLst>
            <pc:docMk/>
            <pc:sldMk cId="1574510330" sldId="288"/>
            <ac:spMk id="2" creationId="{53E9EE56-1854-B1CC-537E-AFFC8846CC6B}"/>
          </ac:spMkLst>
        </pc:spChg>
        <pc:spChg chg="mod">
          <ac:chgData name="Alexander Nozik" userId="188c02ae713a829a" providerId="LiveId" clId="{AA0EABEE-917C-4C89-92FF-C16337DCCDC2}" dt="2024-11-15T14:34:13.567" v="9037" actId="26606"/>
          <ac:spMkLst>
            <pc:docMk/>
            <pc:sldMk cId="1574510330" sldId="288"/>
            <ac:spMk id="3" creationId="{661E6ECE-9070-7FEE-8D44-4F0185E437A0}"/>
          </ac:spMkLst>
        </pc:spChg>
        <pc:spChg chg="mod">
          <ac:chgData name="Alexander Nozik" userId="188c02ae713a829a" providerId="LiveId" clId="{AA0EABEE-917C-4C89-92FF-C16337DCCDC2}" dt="2024-11-15T14:34:13.567" v="9037" actId="26606"/>
          <ac:spMkLst>
            <pc:docMk/>
            <pc:sldMk cId="1574510330" sldId="288"/>
            <ac:spMk id="4" creationId="{F0F2C197-49CB-1FD7-CAEF-485D601C6B53}"/>
          </ac:spMkLst>
        </pc:spChg>
        <pc:spChg chg="add">
          <ac:chgData name="Alexander Nozik" userId="188c02ae713a829a" providerId="LiveId" clId="{AA0EABEE-917C-4C89-92FF-C16337DCCDC2}" dt="2024-11-15T14:34:13.567" v="9037" actId="26606"/>
          <ac:spMkLst>
            <pc:docMk/>
            <pc:sldMk cId="1574510330" sldId="288"/>
            <ac:spMk id="9" creationId="{A2679492-7988-4050-9056-542444452411}"/>
          </ac:spMkLst>
        </pc:spChg>
        <pc:spChg chg="add">
          <ac:chgData name="Alexander Nozik" userId="188c02ae713a829a" providerId="LiveId" clId="{AA0EABEE-917C-4C89-92FF-C16337DCCDC2}" dt="2024-11-15T14:34:13.567" v="9037" actId="26606"/>
          <ac:spMkLst>
            <pc:docMk/>
            <pc:sldMk cId="1574510330" sldId="288"/>
            <ac:spMk id="11" creationId="{B091B163-7D61-4891-ABCF-5C13D9C418D0}"/>
          </ac:spMkLst>
        </pc:spChg>
        <pc:grpChg chg="add">
          <ac:chgData name="Alexander Nozik" userId="188c02ae713a829a" providerId="LiveId" clId="{AA0EABEE-917C-4C89-92FF-C16337DCCDC2}" dt="2024-11-15T14:34:13.567" v="9037" actId="26606"/>
          <ac:grpSpMkLst>
            <pc:docMk/>
            <pc:sldMk cId="1574510330" sldId="288"/>
            <ac:grpSpMk id="13" creationId="{0474DF76-993E-44DE-AFB0-C416182ACECF}"/>
          </ac:grpSpMkLst>
        </pc:grpChg>
        <pc:cxnChg chg="add">
          <ac:chgData name="Alexander Nozik" userId="188c02ae713a829a" providerId="LiveId" clId="{AA0EABEE-917C-4C89-92FF-C16337DCCDC2}" dt="2024-11-15T14:34:13.567" v="9037" actId="26606"/>
          <ac:cxnSpMkLst>
            <pc:docMk/>
            <pc:sldMk cId="1574510330" sldId="288"/>
            <ac:cxnSpMk id="18" creationId="{C49DA8F6-BCC1-4447-B54C-57856834B94B}"/>
          </ac:cxnSpMkLst>
        </pc:cxnChg>
      </pc:sldChg>
      <pc:sldChg chg="addSp delSp modSp new mod modClrScheme chgLayout">
        <pc:chgData name="Alexander Nozik" userId="188c02ae713a829a" providerId="LiveId" clId="{AA0EABEE-917C-4C89-92FF-C16337DCCDC2}" dt="2024-11-15T14:48:50.881" v="9530" actId="1076"/>
        <pc:sldMkLst>
          <pc:docMk/>
          <pc:sldMk cId="1603204364" sldId="289"/>
        </pc:sldMkLst>
        <pc:spChg chg="mod ord">
          <ac:chgData name="Alexander Nozik" userId="188c02ae713a829a" providerId="LiveId" clId="{AA0EABEE-917C-4C89-92FF-C16337DCCDC2}" dt="2024-11-03T09:05:57.649" v="2248" actId="700"/>
          <ac:spMkLst>
            <pc:docMk/>
            <pc:sldMk cId="1603204364" sldId="289"/>
            <ac:spMk id="2" creationId="{EA4D9C65-55DD-B23E-C596-1780EAE7C09A}"/>
          </ac:spMkLst>
        </pc:spChg>
        <pc:spChg chg="mod ord">
          <ac:chgData name="Alexander Nozik" userId="188c02ae713a829a" providerId="LiveId" clId="{AA0EABEE-917C-4C89-92FF-C16337DCCDC2}" dt="2024-11-03T09:09:31.458" v="2251" actId="207"/>
          <ac:spMkLst>
            <pc:docMk/>
            <pc:sldMk cId="1603204364" sldId="289"/>
            <ac:spMk id="3" creationId="{1F94C553-D177-BF7E-1DDC-FB32B2C54DCB}"/>
          </ac:spMkLst>
        </pc:spChg>
        <pc:spChg chg="add mod">
          <ac:chgData name="Alexander Nozik" userId="188c02ae713a829a" providerId="LiveId" clId="{AA0EABEE-917C-4C89-92FF-C16337DCCDC2}" dt="2024-11-15T14:48:50.881" v="9530" actId="1076"/>
          <ac:spMkLst>
            <pc:docMk/>
            <pc:sldMk cId="1603204364" sldId="289"/>
            <ac:spMk id="6" creationId="{97968218-7F48-3103-CB53-01BD86E21EA1}"/>
          </ac:spMkLst>
        </pc:spChg>
      </pc:sldChg>
      <pc:sldChg chg="addSp delSp modSp new mod modClrScheme chgLayout">
        <pc:chgData name="Alexander Nozik" userId="188c02ae713a829a" providerId="LiveId" clId="{AA0EABEE-917C-4C89-92FF-C16337DCCDC2}" dt="2024-11-15T14:39:07.263" v="9084" actId="20577"/>
        <pc:sldMkLst>
          <pc:docMk/>
          <pc:sldMk cId="2648608323" sldId="290"/>
        </pc:sldMkLst>
        <pc:spChg chg="mod ord">
          <ac:chgData name="Alexander Nozik" userId="188c02ae713a829a" providerId="LiveId" clId="{AA0EABEE-917C-4C89-92FF-C16337DCCDC2}" dt="2024-11-03T08:51:25.333" v="2076" actId="700"/>
          <ac:spMkLst>
            <pc:docMk/>
            <pc:sldMk cId="2648608323" sldId="290"/>
            <ac:spMk id="2" creationId="{CD52FC3F-FBB9-ADF5-F509-3FF6B893D1E9}"/>
          </ac:spMkLst>
        </pc:spChg>
        <pc:spChg chg="mod ord">
          <ac:chgData name="Alexander Nozik" userId="188c02ae713a829a" providerId="LiveId" clId="{AA0EABEE-917C-4C89-92FF-C16337DCCDC2}" dt="2024-11-15T14:38:52.150" v="9071" actId="27636"/>
          <ac:spMkLst>
            <pc:docMk/>
            <pc:sldMk cId="2648608323" sldId="290"/>
            <ac:spMk id="3" creationId="{775008CB-529E-6F9D-8472-08BED01B8252}"/>
          </ac:spMkLst>
        </pc:spChg>
        <pc:spChg chg="add mod">
          <ac:chgData name="Alexander Nozik" userId="188c02ae713a829a" providerId="LiveId" clId="{AA0EABEE-917C-4C89-92FF-C16337DCCDC2}" dt="2024-11-15T14:39:07.263" v="9084" actId="20577"/>
          <ac:spMkLst>
            <pc:docMk/>
            <pc:sldMk cId="2648608323" sldId="290"/>
            <ac:spMk id="7" creationId="{1FC2A399-E1D1-60B0-CC53-CEED2917AF05}"/>
          </ac:spMkLst>
        </pc:spChg>
      </pc:sldChg>
      <pc:sldChg chg="addSp delSp modSp new mod">
        <pc:chgData name="Alexander Nozik" userId="188c02ae713a829a" providerId="LiveId" clId="{AA0EABEE-917C-4C89-92FF-C16337DCCDC2}" dt="2024-11-15T15:05:09.603" v="9701" actId="20577"/>
        <pc:sldMkLst>
          <pc:docMk/>
          <pc:sldMk cId="235127682" sldId="291"/>
        </pc:sldMkLst>
        <pc:spChg chg="mod">
          <ac:chgData name="Alexander Nozik" userId="188c02ae713a829a" providerId="LiveId" clId="{AA0EABEE-917C-4C89-92FF-C16337DCCDC2}" dt="2024-11-15T14:31:58.612" v="9011" actId="1076"/>
          <ac:spMkLst>
            <pc:docMk/>
            <pc:sldMk cId="235127682" sldId="291"/>
            <ac:spMk id="2" creationId="{34ADDBB0-E312-6936-2963-FA349EE9A01A}"/>
          </ac:spMkLst>
        </pc:spChg>
        <pc:spChg chg="mod">
          <ac:chgData name="Alexander Nozik" userId="188c02ae713a829a" providerId="LiveId" clId="{AA0EABEE-917C-4C89-92FF-C16337DCCDC2}" dt="2024-11-15T14:10:22.423" v="8422" actId="20577"/>
          <ac:spMkLst>
            <pc:docMk/>
            <pc:sldMk cId="235127682" sldId="291"/>
            <ac:spMk id="3" creationId="{BFAB7674-E847-BEBB-4899-1C4B9229A69D}"/>
          </ac:spMkLst>
        </pc:spChg>
        <pc:spChg chg="add mod">
          <ac:chgData name="Alexander Nozik" userId="188c02ae713a829a" providerId="LiveId" clId="{AA0EABEE-917C-4C89-92FF-C16337DCCDC2}" dt="2024-11-15T14:32:04.841" v="9013" actId="20577"/>
          <ac:spMkLst>
            <pc:docMk/>
            <pc:sldMk cId="235127682" sldId="291"/>
            <ac:spMk id="8" creationId="{9B5BDD8C-34A6-DD93-1A5C-300101D670D6}"/>
          </ac:spMkLst>
        </pc:spChg>
        <pc:spChg chg="add mod">
          <ac:chgData name="Alexander Nozik" userId="188c02ae713a829a" providerId="LiveId" clId="{AA0EABEE-917C-4C89-92FF-C16337DCCDC2}" dt="2024-11-15T14:32:07.065" v="9014" actId="20577"/>
          <ac:spMkLst>
            <pc:docMk/>
            <pc:sldMk cId="235127682" sldId="291"/>
            <ac:spMk id="9" creationId="{EEDBD787-C4B4-B49D-AF18-6CFFA9846311}"/>
          </ac:spMkLst>
        </pc:spChg>
        <pc:spChg chg="add mod">
          <ac:chgData name="Alexander Nozik" userId="188c02ae713a829a" providerId="LiveId" clId="{AA0EABEE-917C-4C89-92FF-C16337DCCDC2}" dt="2024-11-15T14:32:09.130" v="9015" actId="20577"/>
          <ac:spMkLst>
            <pc:docMk/>
            <pc:sldMk cId="235127682" sldId="291"/>
            <ac:spMk id="11" creationId="{D7D98584-CBEB-A501-97A4-6757651B3A81}"/>
          </ac:spMkLst>
        </pc:spChg>
        <pc:spChg chg="add mod">
          <ac:chgData name="Alexander Nozik" userId="188c02ae713a829a" providerId="LiveId" clId="{AA0EABEE-917C-4C89-92FF-C16337DCCDC2}" dt="2024-11-15T14:32:10.937" v="9016" actId="20577"/>
          <ac:spMkLst>
            <pc:docMk/>
            <pc:sldMk cId="235127682" sldId="291"/>
            <ac:spMk id="12" creationId="{8F9CED2B-FEF3-6151-A30D-23823B75D260}"/>
          </ac:spMkLst>
        </pc:spChg>
        <pc:spChg chg="add mod">
          <ac:chgData name="Alexander Nozik" userId="188c02ae713a829a" providerId="LiveId" clId="{AA0EABEE-917C-4C89-92FF-C16337DCCDC2}" dt="2024-11-15T14:32:13.065" v="9017" actId="20577"/>
          <ac:spMkLst>
            <pc:docMk/>
            <pc:sldMk cId="235127682" sldId="291"/>
            <ac:spMk id="13" creationId="{3148C384-06E4-CD42-6A4B-83A7F63C6261}"/>
          </ac:spMkLst>
        </pc:spChg>
        <pc:spChg chg="add mod">
          <ac:chgData name="Alexander Nozik" userId="188c02ae713a829a" providerId="LiveId" clId="{AA0EABEE-917C-4C89-92FF-C16337DCCDC2}" dt="2024-11-15T14:32:15.113" v="9018" actId="20577"/>
          <ac:spMkLst>
            <pc:docMk/>
            <pc:sldMk cId="235127682" sldId="291"/>
            <ac:spMk id="14" creationId="{4CEF3D84-F783-C109-0305-99C886ECB76F}"/>
          </ac:spMkLst>
        </pc:spChg>
        <pc:spChg chg="add mod">
          <ac:chgData name="Alexander Nozik" userId="188c02ae713a829a" providerId="LiveId" clId="{AA0EABEE-917C-4C89-92FF-C16337DCCDC2}" dt="2024-11-15T14:32:17.257" v="9019" actId="20577"/>
          <ac:spMkLst>
            <pc:docMk/>
            <pc:sldMk cId="235127682" sldId="291"/>
            <ac:spMk id="15" creationId="{7A8642C2-FB28-933A-30C1-F66776B4C3A1}"/>
          </ac:spMkLst>
        </pc:spChg>
        <pc:spChg chg="add mod">
          <ac:chgData name="Alexander Nozik" userId="188c02ae713a829a" providerId="LiveId" clId="{AA0EABEE-917C-4C89-92FF-C16337DCCDC2}" dt="2024-11-15T14:32:54.612" v="9023" actId="1076"/>
          <ac:spMkLst>
            <pc:docMk/>
            <pc:sldMk cId="235127682" sldId="291"/>
            <ac:spMk id="16" creationId="{9F7C7B27-B1B8-205B-4733-6426102EBD83}"/>
          </ac:spMkLst>
        </pc:spChg>
        <pc:spChg chg="add mod">
          <ac:chgData name="Alexander Nozik" userId="188c02ae713a829a" providerId="LiveId" clId="{AA0EABEE-917C-4C89-92FF-C16337DCCDC2}" dt="2024-11-15T14:33:00.306" v="9024" actId="13822"/>
          <ac:spMkLst>
            <pc:docMk/>
            <pc:sldMk cId="235127682" sldId="291"/>
            <ac:spMk id="25" creationId="{7CDE1BE9-D3FF-CDE3-FDD9-E58E14807432}"/>
          </ac:spMkLst>
        </pc:spChg>
        <pc:spChg chg="add mod">
          <ac:chgData name="Alexander Nozik" userId="188c02ae713a829a" providerId="LiveId" clId="{AA0EABEE-917C-4C89-92FF-C16337DCCDC2}" dt="2024-11-15T14:33:01.968" v="9025" actId="13822"/>
          <ac:spMkLst>
            <pc:docMk/>
            <pc:sldMk cId="235127682" sldId="291"/>
            <ac:spMk id="26" creationId="{76255935-484A-48FB-DB41-062D4AF561CA}"/>
          </ac:spMkLst>
        </pc:spChg>
        <pc:spChg chg="add mod">
          <ac:chgData name="Alexander Nozik" userId="188c02ae713a829a" providerId="LiveId" clId="{AA0EABEE-917C-4C89-92FF-C16337DCCDC2}" dt="2024-11-15T14:32:33.746" v="9021" actId="1076"/>
          <ac:spMkLst>
            <pc:docMk/>
            <pc:sldMk cId="235127682" sldId="291"/>
            <ac:spMk id="27" creationId="{D5621841-D3B6-DC9A-A8F6-C00AA0E035B9}"/>
          </ac:spMkLst>
        </pc:spChg>
        <pc:spChg chg="add mod">
          <ac:chgData name="Alexander Nozik" userId="188c02ae713a829a" providerId="LiveId" clId="{AA0EABEE-917C-4C89-92FF-C16337DCCDC2}" dt="2024-11-15T14:33:03.832" v="9026" actId="13822"/>
          <ac:spMkLst>
            <pc:docMk/>
            <pc:sldMk cId="235127682" sldId="291"/>
            <ac:spMk id="28" creationId="{16C9F87D-9DC6-DECE-5E73-8BADC83F0AA4}"/>
          </ac:spMkLst>
        </pc:spChg>
        <pc:spChg chg="add mod">
          <ac:chgData name="Alexander Nozik" userId="188c02ae713a829a" providerId="LiveId" clId="{AA0EABEE-917C-4C89-92FF-C16337DCCDC2}" dt="2024-11-15T14:33:06.207" v="9027" actId="13822"/>
          <ac:spMkLst>
            <pc:docMk/>
            <pc:sldMk cId="235127682" sldId="291"/>
            <ac:spMk id="29" creationId="{B6A86AF4-183A-E262-18C0-B54C5EBDAEBA}"/>
          </ac:spMkLst>
        </pc:spChg>
        <pc:spChg chg="add mod">
          <ac:chgData name="Alexander Nozik" userId="188c02ae713a829a" providerId="LiveId" clId="{AA0EABEE-917C-4C89-92FF-C16337DCCDC2}" dt="2024-11-15T14:33:07.865" v="9028" actId="13822"/>
          <ac:spMkLst>
            <pc:docMk/>
            <pc:sldMk cId="235127682" sldId="291"/>
            <ac:spMk id="30" creationId="{8A8046F6-F2F4-C026-BC19-85C29ECF6522}"/>
          </ac:spMkLst>
        </pc:spChg>
        <pc:spChg chg="add mod">
          <ac:chgData name="Alexander Nozik" userId="188c02ae713a829a" providerId="LiveId" clId="{AA0EABEE-917C-4C89-92FF-C16337DCCDC2}" dt="2024-11-15T14:33:09.534" v="9029" actId="13822"/>
          <ac:spMkLst>
            <pc:docMk/>
            <pc:sldMk cId="235127682" sldId="291"/>
            <ac:spMk id="31" creationId="{6181E47D-3232-7762-91DC-E3F72E78F4E9}"/>
          </ac:spMkLst>
        </pc:spChg>
        <pc:spChg chg="add mod">
          <ac:chgData name="Alexander Nozik" userId="188c02ae713a829a" providerId="LiveId" clId="{AA0EABEE-917C-4C89-92FF-C16337DCCDC2}" dt="2024-11-15T15:05:09.603" v="9701" actId="20577"/>
          <ac:spMkLst>
            <pc:docMk/>
            <pc:sldMk cId="235127682" sldId="291"/>
            <ac:spMk id="32" creationId="{FF80F375-1895-03D0-1B11-8227BDC07FAE}"/>
          </ac:spMkLst>
        </pc:spChg>
      </pc:sldChg>
      <pc:sldChg chg="addSp delSp modSp new mod">
        <pc:chgData name="Alexander Nozik" userId="188c02ae713a829a" providerId="LiveId" clId="{AA0EABEE-917C-4C89-92FF-C16337DCCDC2}" dt="2024-11-15T14:39:41.264" v="9095" actId="20577"/>
        <pc:sldMkLst>
          <pc:docMk/>
          <pc:sldMk cId="2432054222" sldId="292"/>
        </pc:sldMkLst>
        <pc:spChg chg="mod">
          <ac:chgData name="Alexander Nozik" userId="188c02ae713a829a" providerId="LiveId" clId="{AA0EABEE-917C-4C89-92FF-C16337DCCDC2}" dt="2024-11-03T09:17:40.540" v="2374" actId="20577"/>
          <ac:spMkLst>
            <pc:docMk/>
            <pc:sldMk cId="2432054222" sldId="292"/>
            <ac:spMk id="2" creationId="{BAB884C6-2E28-1494-45E9-D943712DFC16}"/>
          </ac:spMkLst>
        </pc:spChg>
        <pc:spChg chg="mod">
          <ac:chgData name="Alexander Nozik" userId="188c02ae713a829a" providerId="LiveId" clId="{AA0EABEE-917C-4C89-92FF-C16337DCCDC2}" dt="2024-11-15T14:39:25.541" v="9086" actId="27636"/>
          <ac:spMkLst>
            <pc:docMk/>
            <pc:sldMk cId="2432054222" sldId="292"/>
            <ac:spMk id="3" creationId="{6A6E5DC6-FD0B-1FC9-23CC-CBE62EEA403D}"/>
          </ac:spMkLst>
        </pc:spChg>
        <pc:spChg chg="add mod">
          <ac:chgData name="Alexander Nozik" userId="188c02ae713a829a" providerId="LiveId" clId="{AA0EABEE-917C-4C89-92FF-C16337DCCDC2}" dt="2024-11-15T14:39:41.264" v="9095" actId="20577"/>
          <ac:spMkLst>
            <pc:docMk/>
            <pc:sldMk cId="2432054222" sldId="292"/>
            <ac:spMk id="6" creationId="{5FEAB395-42F4-56F0-05FD-2F403396B1E1}"/>
          </ac:spMkLst>
        </pc:spChg>
      </pc:sldChg>
      <pc:sldChg chg="addSp delSp modSp new mod ord">
        <pc:chgData name="Alexander Nozik" userId="188c02ae713a829a" providerId="LiveId" clId="{AA0EABEE-917C-4C89-92FF-C16337DCCDC2}" dt="2024-11-15T14:56:18.830" v="9647"/>
        <pc:sldMkLst>
          <pc:docMk/>
          <pc:sldMk cId="3250589315" sldId="293"/>
        </pc:sldMkLst>
        <pc:spChg chg="mod">
          <ac:chgData name="Alexander Nozik" userId="188c02ae713a829a" providerId="LiveId" clId="{AA0EABEE-917C-4C89-92FF-C16337DCCDC2}" dt="2024-11-03T09:27:29.724" v="2637" actId="20577"/>
          <ac:spMkLst>
            <pc:docMk/>
            <pc:sldMk cId="3250589315" sldId="293"/>
            <ac:spMk id="2" creationId="{7D6D40AE-C958-D2C8-1B5C-B4CB431D6011}"/>
          </ac:spMkLst>
        </pc:spChg>
        <pc:spChg chg="mod">
          <ac:chgData name="Alexander Nozik" userId="188c02ae713a829a" providerId="LiveId" clId="{AA0EABEE-917C-4C89-92FF-C16337DCCDC2}" dt="2024-11-03T09:43:41.283" v="3030" actId="207"/>
          <ac:spMkLst>
            <pc:docMk/>
            <pc:sldMk cId="3250589315" sldId="293"/>
            <ac:spMk id="3" creationId="{F10FD119-F75C-BC34-78E9-0906278A2CEB}"/>
          </ac:spMkLst>
        </pc:spChg>
        <pc:spChg chg="add mod">
          <ac:chgData name="Alexander Nozik" userId="188c02ae713a829a" providerId="LiveId" clId="{AA0EABEE-917C-4C89-92FF-C16337DCCDC2}" dt="2024-11-15T10:37:28.398" v="7809" actId="20577"/>
          <ac:spMkLst>
            <pc:docMk/>
            <pc:sldMk cId="3250589315" sldId="293"/>
            <ac:spMk id="8" creationId="{7A9B60D4-B52A-8D2C-698F-228553995E5B}"/>
          </ac:spMkLst>
        </pc:spChg>
      </pc:sldChg>
      <pc:sldChg chg="delSp modSp new mod ord modClrScheme chgLayout">
        <pc:chgData name="Alexander Nozik" userId="188c02ae713a829a" providerId="LiveId" clId="{AA0EABEE-917C-4C89-92FF-C16337DCCDC2}" dt="2024-11-15T11:45:49.924" v="7987" actId="27636"/>
        <pc:sldMkLst>
          <pc:docMk/>
          <pc:sldMk cId="4279553927" sldId="294"/>
        </pc:sldMkLst>
        <pc:spChg chg="mod ord">
          <ac:chgData name="Alexander Nozik" userId="188c02ae713a829a" providerId="LiveId" clId="{AA0EABEE-917C-4C89-92FF-C16337DCCDC2}" dt="2024-11-15T11:45:49.900" v="7986" actId="700"/>
          <ac:spMkLst>
            <pc:docMk/>
            <pc:sldMk cId="4279553927" sldId="294"/>
            <ac:spMk id="2" creationId="{486A19D3-208C-B8B4-D8BE-C5CE35D1A934}"/>
          </ac:spMkLst>
        </pc:spChg>
        <pc:spChg chg="mod ord">
          <ac:chgData name="Alexander Nozik" userId="188c02ae713a829a" providerId="LiveId" clId="{AA0EABEE-917C-4C89-92FF-C16337DCCDC2}" dt="2024-11-15T11:45:49.924" v="7987" actId="27636"/>
          <ac:spMkLst>
            <pc:docMk/>
            <pc:sldMk cId="4279553927" sldId="294"/>
            <ac:spMk id="3" creationId="{1F3EDBC1-73BC-FF97-6954-425FBB21BFDE}"/>
          </ac:spMkLst>
        </pc:spChg>
        <pc:spChg chg="mod ord">
          <ac:chgData name="Alexander Nozik" userId="188c02ae713a829a" providerId="LiveId" clId="{AA0EABEE-917C-4C89-92FF-C16337DCCDC2}" dt="2024-11-15T11:45:49.900" v="7986" actId="700"/>
          <ac:spMkLst>
            <pc:docMk/>
            <pc:sldMk cId="4279553927" sldId="294"/>
            <ac:spMk id="5" creationId="{44C2CFC0-0F10-7BB3-ECD9-E71E55F569E7}"/>
          </ac:spMkLst>
        </pc:spChg>
      </pc:sldChg>
      <pc:sldChg chg="modSp new del mod">
        <pc:chgData name="Alexander Nozik" userId="188c02ae713a829a" providerId="LiveId" clId="{AA0EABEE-917C-4C89-92FF-C16337DCCDC2}" dt="2024-11-03T10:13:58.823" v="5022" actId="47"/>
        <pc:sldMkLst>
          <pc:docMk/>
          <pc:sldMk cId="216039701" sldId="295"/>
        </pc:sldMkLst>
      </pc:sldChg>
      <pc:sldChg chg="addSp delSp modSp new mod ord">
        <pc:chgData name="Alexander Nozik" userId="188c02ae713a829a" providerId="LiveId" clId="{AA0EABEE-917C-4C89-92FF-C16337DCCDC2}" dt="2024-11-15T14:56:50.684" v="9651"/>
        <pc:sldMkLst>
          <pc:docMk/>
          <pc:sldMk cId="1826324659" sldId="296"/>
        </pc:sldMkLst>
        <pc:spChg chg="mod">
          <ac:chgData name="Alexander Nozik" userId="188c02ae713a829a" providerId="LiveId" clId="{AA0EABEE-917C-4C89-92FF-C16337DCCDC2}" dt="2024-11-03T09:42:41.784" v="2935" actId="20577"/>
          <ac:spMkLst>
            <pc:docMk/>
            <pc:sldMk cId="1826324659" sldId="296"/>
            <ac:spMk id="2" creationId="{A4B2A86B-CA83-8FFE-5F0C-359EE36D9CB5}"/>
          </ac:spMkLst>
        </pc:spChg>
        <pc:spChg chg="mod">
          <ac:chgData name="Alexander Nozik" userId="188c02ae713a829a" providerId="LiveId" clId="{AA0EABEE-917C-4C89-92FF-C16337DCCDC2}" dt="2024-11-03T09:44:23.828" v="3090" actId="20577"/>
          <ac:spMkLst>
            <pc:docMk/>
            <pc:sldMk cId="1826324659" sldId="296"/>
            <ac:spMk id="3" creationId="{A0C0332A-A5E9-5803-A56E-642F2F615E16}"/>
          </ac:spMkLst>
        </pc:spChg>
        <pc:spChg chg="add mod">
          <ac:chgData name="Alexander Nozik" userId="188c02ae713a829a" providerId="LiveId" clId="{AA0EABEE-917C-4C89-92FF-C16337DCCDC2}" dt="2024-11-10T16:34:20.929" v="7247" actId="14100"/>
          <ac:spMkLst>
            <pc:docMk/>
            <pc:sldMk cId="1826324659" sldId="296"/>
            <ac:spMk id="6" creationId="{3F53F649-371C-BF10-B42F-CC203AC599E3}"/>
          </ac:spMkLst>
        </pc:spChg>
      </pc:sldChg>
      <pc:sldChg chg="addSp delSp modSp new mod setBg modClrScheme chgLayout">
        <pc:chgData name="Alexander Nozik" userId="188c02ae713a829a" providerId="LiveId" clId="{AA0EABEE-917C-4C89-92FF-C16337DCCDC2}" dt="2024-11-15T14:35:01.480" v="9042" actId="26606"/>
        <pc:sldMkLst>
          <pc:docMk/>
          <pc:sldMk cId="2294422048" sldId="297"/>
        </pc:sldMkLst>
        <pc:spChg chg="mod">
          <ac:chgData name="Alexander Nozik" userId="188c02ae713a829a" providerId="LiveId" clId="{AA0EABEE-917C-4C89-92FF-C16337DCCDC2}" dt="2024-11-15T14:35:01.480" v="9042" actId="26606"/>
          <ac:spMkLst>
            <pc:docMk/>
            <pc:sldMk cId="2294422048" sldId="297"/>
            <ac:spMk id="2" creationId="{DD5D47D8-4BF2-3182-CB37-639A470D2C2F}"/>
          </ac:spMkLst>
        </pc:spChg>
        <pc:spChg chg="add mod ord">
          <ac:chgData name="Alexander Nozik" userId="188c02ae713a829a" providerId="LiveId" clId="{AA0EABEE-917C-4C89-92FF-C16337DCCDC2}" dt="2024-11-15T14:35:01.480" v="9042" actId="26606"/>
          <ac:spMkLst>
            <pc:docMk/>
            <pc:sldMk cId="2294422048" sldId="297"/>
            <ac:spMk id="4" creationId="{D2C7AE9A-0CC3-B24A-76EA-DA1D347451DF}"/>
          </ac:spMkLst>
        </pc:spChg>
        <pc:spChg chg="add mod ord">
          <ac:chgData name="Alexander Nozik" userId="188c02ae713a829a" providerId="LiveId" clId="{AA0EABEE-917C-4C89-92FF-C16337DCCDC2}" dt="2024-11-15T14:35:01.480" v="9042" actId="26606"/>
          <ac:spMkLst>
            <pc:docMk/>
            <pc:sldMk cId="2294422048" sldId="297"/>
            <ac:spMk id="5" creationId="{3CAA2939-4A32-5257-F860-840BB2ED7C2D}"/>
          </ac:spMkLst>
        </pc:spChg>
        <pc:spChg chg="add">
          <ac:chgData name="Alexander Nozik" userId="188c02ae713a829a" providerId="LiveId" clId="{AA0EABEE-917C-4C89-92FF-C16337DCCDC2}" dt="2024-11-15T14:35:01.480" v="9042" actId="26606"/>
          <ac:spMkLst>
            <pc:docMk/>
            <pc:sldMk cId="2294422048" sldId="297"/>
            <ac:spMk id="10" creationId="{1A3C89F8-0D2F-47FF-B903-151248265F47}"/>
          </ac:spMkLst>
        </pc:spChg>
        <pc:spChg chg="add">
          <ac:chgData name="Alexander Nozik" userId="188c02ae713a829a" providerId="LiveId" clId="{AA0EABEE-917C-4C89-92FF-C16337DCCDC2}" dt="2024-11-15T14:35:01.480" v="9042" actId="26606"/>
          <ac:spMkLst>
            <pc:docMk/>
            <pc:sldMk cId="2294422048" sldId="297"/>
            <ac:spMk id="12" creationId="{C5CB530E-515E-412C-9DF1-5F8FFBD6F383}"/>
          </ac:spMkLst>
        </pc:spChg>
        <pc:spChg chg="add">
          <ac:chgData name="Alexander Nozik" userId="188c02ae713a829a" providerId="LiveId" clId="{AA0EABEE-917C-4C89-92FF-C16337DCCDC2}" dt="2024-11-15T14:35:01.480" v="9042" actId="26606"/>
          <ac:spMkLst>
            <pc:docMk/>
            <pc:sldMk cId="2294422048" sldId="297"/>
            <ac:spMk id="14" creationId="{712D4376-A578-4FF1-94FC-245E7A6A489F}"/>
          </ac:spMkLst>
        </pc:spChg>
        <pc:spChg chg="add">
          <ac:chgData name="Alexander Nozik" userId="188c02ae713a829a" providerId="LiveId" clId="{AA0EABEE-917C-4C89-92FF-C16337DCCDC2}" dt="2024-11-15T14:35:01.480" v="9042" actId="26606"/>
          <ac:spMkLst>
            <pc:docMk/>
            <pc:sldMk cId="2294422048" sldId="297"/>
            <ac:spMk id="16" creationId="{AEA7509D-F04F-40CB-A0B3-EEF16499CC9F}"/>
          </ac:spMkLst>
        </pc:spChg>
        <pc:spChg chg="add">
          <ac:chgData name="Alexander Nozik" userId="188c02ae713a829a" providerId="LiveId" clId="{AA0EABEE-917C-4C89-92FF-C16337DCCDC2}" dt="2024-11-15T14:35:01.480" v="9042" actId="26606"/>
          <ac:spMkLst>
            <pc:docMk/>
            <pc:sldMk cId="2294422048" sldId="297"/>
            <ac:spMk id="20" creationId="{508BEF50-7B1E-49A4-BC19-5F4F1D755E64}"/>
          </ac:spMkLst>
        </pc:spChg>
        <pc:spChg chg="add">
          <ac:chgData name="Alexander Nozik" userId="188c02ae713a829a" providerId="LiveId" clId="{AA0EABEE-917C-4C89-92FF-C16337DCCDC2}" dt="2024-11-15T14:35:01.480" v="9042" actId="26606"/>
          <ac:spMkLst>
            <pc:docMk/>
            <pc:sldMk cId="2294422048" sldId="297"/>
            <ac:spMk id="22" creationId="{3FBAD350-5664-4811-A208-657FB882D350}"/>
          </ac:spMkLst>
        </pc:spChg>
        <pc:spChg chg="add">
          <ac:chgData name="Alexander Nozik" userId="188c02ae713a829a" providerId="LiveId" clId="{AA0EABEE-917C-4C89-92FF-C16337DCCDC2}" dt="2024-11-15T14:35:01.480" v="9042" actId="26606"/>
          <ac:spMkLst>
            <pc:docMk/>
            <pc:sldMk cId="2294422048" sldId="297"/>
            <ac:spMk id="24" creationId="{C39ADB8F-D187-49D7-BDCF-C1B6DC727068}"/>
          </ac:spMkLst>
        </pc:spChg>
        <pc:cxnChg chg="add">
          <ac:chgData name="Alexander Nozik" userId="188c02ae713a829a" providerId="LiveId" clId="{AA0EABEE-917C-4C89-92FF-C16337DCCDC2}" dt="2024-11-15T14:35:01.480" v="9042" actId="26606"/>
          <ac:cxnSpMkLst>
            <pc:docMk/>
            <pc:sldMk cId="2294422048" sldId="297"/>
            <ac:cxnSpMk id="18" creationId="{56020367-4FD5-4596-8E10-C5F095CD8DBF}"/>
          </ac:cxnSpMkLst>
        </pc:cxnChg>
      </pc:sldChg>
      <pc:sldChg chg="addSp modSp new mod setBg">
        <pc:chgData name="Alexander Nozik" userId="188c02ae713a829a" providerId="LiveId" clId="{AA0EABEE-917C-4C89-92FF-C16337DCCDC2}" dt="2024-11-15T14:35:56.094" v="9046" actId="26606"/>
        <pc:sldMkLst>
          <pc:docMk/>
          <pc:sldMk cId="2531414047" sldId="298"/>
        </pc:sldMkLst>
        <pc:spChg chg="mod">
          <ac:chgData name="Alexander Nozik" userId="188c02ae713a829a" providerId="LiveId" clId="{AA0EABEE-917C-4C89-92FF-C16337DCCDC2}" dt="2024-11-15T14:35:56.094" v="9046" actId="26606"/>
          <ac:spMkLst>
            <pc:docMk/>
            <pc:sldMk cId="2531414047" sldId="298"/>
            <ac:spMk id="2" creationId="{06077874-1D64-61E5-A22B-1828A8D541FA}"/>
          </ac:spMkLst>
        </pc:spChg>
        <pc:spChg chg="mod">
          <ac:chgData name="Alexander Nozik" userId="188c02ae713a829a" providerId="LiveId" clId="{AA0EABEE-917C-4C89-92FF-C16337DCCDC2}" dt="2024-11-15T14:35:56.094" v="9046" actId="26606"/>
          <ac:spMkLst>
            <pc:docMk/>
            <pc:sldMk cId="2531414047" sldId="298"/>
            <ac:spMk id="3" creationId="{9A51C420-E7C2-DF48-DC70-5755EE45223F}"/>
          </ac:spMkLst>
        </pc:spChg>
        <pc:spChg chg="mod">
          <ac:chgData name="Alexander Nozik" userId="188c02ae713a829a" providerId="LiveId" clId="{AA0EABEE-917C-4C89-92FF-C16337DCCDC2}" dt="2024-11-15T14:35:56.094" v="9046" actId="26606"/>
          <ac:spMkLst>
            <pc:docMk/>
            <pc:sldMk cId="2531414047" sldId="298"/>
            <ac:spMk id="4" creationId="{38716F5C-653B-120A-D73A-58C00602733A}"/>
          </ac:spMkLst>
        </pc:spChg>
        <pc:spChg chg="add">
          <ac:chgData name="Alexander Nozik" userId="188c02ae713a829a" providerId="LiveId" clId="{AA0EABEE-917C-4C89-92FF-C16337DCCDC2}" dt="2024-11-15T14:35:56.094" v="9046" actId="26606"/>
          <ac:spMkLst>
            <pc:docMk/>
            <pc:sldMk cId="2531414047" sldId="298"/>
            <ac:spMk id="9" creationId="{A2679492-7988-4050-9056-542444452411}"/>
          </ac:spMkLst>
        </pc:spChg>
        <pc:spChg chg="add">
          <ac:chgData name="Alexander Nozik" userId="188c02ae713a829a" providerId="LiveId" clId="{AA0EABEE-917C-4C89-92FF-C16337DCCDC2}" dt="2024-11-15T14:35:56.094" v="9046" actId="26606"/>
          <ac:spMkLst>
            <pc:docMk/>
            <pc:sldMk cId="2531414047" sldId="298"/>
            <ac:spMk id="11" creationId="{B091B163-7D61-4891-ABCF-5C13D9C418D0}"/>
          </ac:spMkLst>
        </pc:spChg>
        <pc:grpChg chg="add">
          <ac:chgData name="Alexander Nozik" userId="188c02ae713a829a" providerId="LiveId" clId="{AA0EABEE-917C-4C89-92FF-C16337DCCDC2}" dt="2024-11-15T14:35:56.094" v="9046" actId="26606"/>
          <ac:grpSpMkLst>
            <pc:docMk/>
            <pc:sldMk cId="2531414047" sldId="298"/>
            <ac:grpSpMk id="13" creationId="{0474DF76-993E-44DE-AFB0-C416182ACECF}"/>
          </ac:grpSpMkLst>
        </pc:grpChg>
        <pc:cxnChg chg="add">
          <ac:chgData name="Alexander Nozik" userId="188c02ae713a829a" providerId="LiveId" clId="{AA0EABEE-917C-4C89-92FF-C16337DCCDC2}" dt="2024-11-15T14:35:56.094" v="9046" actId="26606"/>
          <ac:cxnSpMkLst>
            <pc:docMk/>
            <pc:sldMk cId="2531414047" sldId="298"/>
            <ac:cxnSpMk id="18" creationId="{C49DA8F6-BCC1-4447-B54C-57856834B94B}"/>
          </ac:cxnSpMkLst>
        </pc:cxnChg>
      </pc:sldChg>
      <pc:sldChg chg="add del">
        <pc:chgData name="Alexander Nozik" userId="188c02ae713a829a" providerId="LiveId" clId="{AA0EABEE-917C-4C89-92FF-C16337DCCDC2}" dt="2024-11-15T14:55:53.253" v="9644"/>
        <pc:sldMkLst>
          <pc:docMk/>
          <pc:sldMk cId="1940761651" sldId="299"/>
        </pc:sldMkLst>
      </pc:sldChg>
      <pc:sldChg chg="addSp delSp modSp new del mod modClrScheme chgLayout">
        <pc:chgData name="Alexander Nozik" userId="188c02ae713a829a" providerId="LiveId" clId="{AA0EABEE-917C-4C89-92FF-C16337DCCDC2}" dt="2024-11-15T14:55:27.305" v="9642" actId="2696"/>
        <pc:sldMkLst>
          <pc:docMk/>
          <pc:sldMk cId="3174395899" sldId="299"/>
        </pc:sldMkLst>
      </pc:sldChg>
      <pc:sldChg chg="add">
        <pc:chgData name="Alexander Nozik" userId="188c02ae713a829a" providerId="LiveId" clId="{AA0EABEE-917C-4C89-92FF-C16337DCCDC2}" dt="2024-11-15T14:56:00.524" v="9645"/>
        <pc:sldMkLst>
          <pc:docMk/>
          <pc:sldMk cId="3653929765" sldId="299"/>
        </pc:sldMkLst>
      </pc:sldChg>
      <pc:sldChg chg="add ord">
        <pc:chgData name="Alexander Nozik" userId="188c02ae713a829a" providerId="LiveId" clId="{AA0EABEE-917C-4C89-92FF-C16337DCCDC2}" dt="2024-11-15T14:57:00.700" v="9653"/>
        <pc:sldMkLst>
          <pc:docMk/>
          <pc:sldMk cId="825424741" sldId="300"/>
        </pc:sldMkLst>
      </pc:sldChg>
      <pc:sldChg chg="addSp delSp modSp new del mod modClrScheme chgLayout">
        <pc:chgData name="Alexander Nozik" userId="188c02ae713a829a" providerId="LiveId" clId="{AA0EABEE-917C-4C89-92FF-C16337DCCDC2}" dt="2024-11-15T14:55:27.305" v="9642" actId="2696"/>
        <pc:sldMkLst>
          <pc:docMk/>
          <pc:sldMk cId="1350787190" sldId="300"/>
        </pc:sldMkLst>
      </pc:sldChg>
      <pc:sldChg chg="add del">
        <pc:chgData name="Alexander Nozik" userId="188c02ae713a829a" providerId="LiveId" clId="{AA0EABEE-917C-4C89-92FF-C16337DCCDC2}" dt="2024-11-15T14:55:53.253" v="9644"/>
        <pc:sldMkLst>
          <pc:docMk/>
          <pc:sldMk cId="3748307066" sldId="300"/>
        </pc:sldMkLst>
      </pc:sldChg>
      <pc:sldChg chg="add ord">
        <pc:chgData name="Alexander Nozik" userId="188c02ae713a829a" providerId="LiveId" clId="{AA0EABEE-917C-4C89-92FF-C16337DCCDC2}" dt="2024-11-15T14:57:02.476" v="9655"/>
        <pc:sldMkLst>
          <pc:docMk/>
          <pc:sldMk cId="252633662" sldId="301"/>
        </pc:sldMkLst>
      </pc:sldChg>
      <pc:sldChg chg="add del">
        <pc:chgData name="Alexander Nozik" userId="188c02ae713a829a" providerId="LiveId" clId="{AA0EABEE-917C-4C89-92FF-C16337DCCDC2}" dt="2024-11-15T14:55:53.253" v="9644"/>
        <pc:sldMkLst>
          <pc:docMk/>
          <pc:sldMk cId="2548546648" sldId="301"/>
        </pc:sldMkLst>
      </pc:sldChg>
      <pc:sldChg chg="addSp delSp modSp add del mod">
        <pc:chgData name="Alexander Nozik" userId="188c02ae713a829a" providerId="LiveId" clId="{AA0EABEE-917C-4C89-92FF-C16337DCCDC2}" dt="2024-11-15T14:55:27.305" v="9642" actId="2696"/>
        <pc:sldMkLst>
          <pc:docMk/>
          <pc:sldMk cId="2552961601" sldId="301"/>
        </pc:sldMkLst>
      </pc:sldChg>
      <pc:sldChg chg="new del">
        <pc:chgData name="Alexander Nozik" userId="188c02ae713a829a" providerId="LiveId" clId="{AA0EABEE-917C-4C89-92FF-C16337DCCDC2}" dt="2024-11-08T07:13:25.512" v="7125" actId="47"/>
        <pc:sldMkLst>
          <pc:docMk/>
          <pc:sldMk cId="2048607200" sldId="302"/>
        </pc:sldMkLst>
      </pc:sldChg>
      <pc:sldChg chg="modSp new del mod">
        <pc:chgData name="Alexander Nozik" userId="188c02ae713a829a" providerId="LiveId" clId="{AA0EABEE-917C-4C89-92FF-C16337DCCDC2}" dt="2024-11-10T15:54:18.354" v="7224" actId="47"/>
        <pc:sldMkLst>
          <pc:docMk/>
          <pc:sldMk cId="4151151553" sldId="302"/>
        </pc:sldMkLst>
      </pc:sldChg>
      <pc:sldChg chg="addSp delSp modSp new mod modClrScheme chgLayout">
        <pc:chgData name="Alexander Nozik" userId="188c02ae713a829a" providerId="LiveId" clId="{AA0EABEE-917C-4C89-92FF-C16337DCCDC2}" dt="2024-11-15T11:50:36.734" v="8022" actId="1076"/>
        <pc:sldMkLst>
          <pc:docMk/>
          <pc:sldMk cId="4186085469" sldId="302"/>
        </pc:sldMkLst>
        <pc:spChg chg="mod ord">
          <ac:chgData name="Alexander Nozik" userId="188c02ae713a829a" providerId="LiveId" clId="{AA0EABEE-917C-4C89-92FF-C16337DCCDC2}" dt="2024-11-15T11:45:28.856" v="7974" actId="700"/>
          <ac:spMkLst>
            <pc:docMk/>
            <pc:sldMk cId="4186085469" sldId="302"/>
            <ac:spMk id="5" creationId="{F4254FF0-2A05-6C0A-E228-1171503A3E9B}"/>
          </ac:spMkLst>
        </pc:spChg>
        <pc:spChg chg="add mod ord">
          <ac:chgData name="Alexander Nozik" userId="188c02ae713a829a" providerId="LiveId" clId="{AA0EABEE-917C-4C89-92FF-C16337DCCDC2}" dt="2024-11-15T11:45:45.006" v="7985"/>
          <ac:spMkLst>
            <pc:docMk/>
            <pc:sldMk cId="4186085469" sldId="302"/>
            <ac:spMk id="6" creationId="{0F84DD27-4EE2-C8B4-FE2F-D2BDF589337E}"/>
          </ac:spMkLst>
        </pc:spChg>
        <pc:spChg chg="add mod">
          <ac:chgData name="Alexander Nozik" userId="188c02ae713a829a" providerId="LiveId" clId="{AA0EABEE-917C-4C89-92FF-C16337DCCDC2}" dt="2024-11-15T11:47:30.454" v="8002" actId="20577"/>
          <ac:spMkLst>
            <pc:docMk/>
            <pc:sldMk cId="4186085469" sldId="302"/>
            <ac:spMk id="8" creationId="{6E097DE1-9E85-8EFE-4CAD-89A521610763}"/>
          </ac:spMkLst>
        </pc:spChg>
        <pc:picChg chg="add mod">
          <ac:chgData name="Alexander Nozik" userId="188c02ae713a829a" providerId="LiveId" clId="{AA0EABEE-917C-4C89-92FF-C16337DCCDC2}" dt="2024-11-15T11:49:37.332" v="8015" actId="208"/>
          <ac:picMkLst>
            <pc:docMk/>
            <pc:sldMk cId="4186085469" sldId="302"/>
            <ac:picMk id="11" creationId="{5112034A-2491-5EEA-3592-B87D8B8C99B0}"/>
          </ac:picMkLst>
        </pc:picChg>
        <pc:picChg chg="add mod">
          <ac:chgData name="Alexander Nozik" userId="188c02ae713a829a" providerId="LiveId" clId="{AA0EABEE-917C-4C89-92FF-C16337DCCDC2}" dt="2024-11-15T11:49:45.116" v="8018" actId="1076"/>
          <ac:picMkLst>
            <pc:docMk/>
            <pc:sldMk cId="4186085469" sldId="302"/>
            <ac:picMk id="13" creationId="{7E04847C-EEC5-AA72-6759-B449FCAF2173}"/>
          </ac:picMkLst>
        </pc:picChg>
        <pc:picChg chg="add mod">
          <ac:chgData name="Alexander Nozik" userId="188c02ae713a829a" providerId="LiveId" clId="{AA0EABEE-917C-4C89-92FF-C16337DCCDC2}" dt="2024-11-15T11:50:05.980" v="8020" actId="1076"/>
          <ac:picMkLst>
            <pc:docMk/>
            <pc:sldMk cId="4186085469" sldId="302"/>
            <ac:picMk id="14" creationId="{53BD010C-8A54-68CE-0DC8-184515FF87DD}"/>
          </ac:picMkLst>
        </pc:picChg>
        <pc:picChg chg="add mod">
          <ac:chgData name="Alexander Nozik" userId="188c02ae713a829a" providerId="LiveId" clId="{AA0EABEE-917C-4C89-92FF-C16337DCCDC2}" dt="2024-11-15T11:50:36.734" v="8022" actId="1076"/>
          <ac:picMkLst>
            <pc:docMk/>
            <pc:sldMk cId="4186085469" sldId="302"/>
            <ac:picMk id="15" creationId="{E45DB334-4313-2CAF-B18E-435CF03E50D1}"/>
          </ac:picMkLst>
        </pc:picChg>
      </pc:sldChg>
      <pc:sldChg chg="addSp delSp modSp add mod setBg delDesignElem">
        <pc:chgData name="Alexander Nozik" userId="188c02ae713a829a" providerId="LiveId" clId="{AA0EABEE-917C-4C89-92FF-C16337DCCDC2}" dt="2024-11-15T14:01:23.877" v="8081" actId="20577"/>
        <pc:sldMkLst>
          <pc:docMk/>
          <pc:sldMk cId="257614126" sldId="303"/>
        </pc:sldMkLst>
        <pc:spChg chg="mod">
          <ac:chgData name="Alexander Nozik" userId="188c02ae713a829a" providerId="LiveId" clId="{AA0EABEE-917C-4C89-92FF-C16337DCCDC2}" dt="2024-11-15T13:45:36.421" v="8035" actId="26606"/>
          <ac:spMkLst>
            <pc:docMk/>
            <pc:sldMk cId="257614126" sldId="303"/>
            <ac:spMk id="2" creationId="{8C37CFEF-98DE-EFAC-F451-426C8C346714}"/>
          </ac:spMkLst>
        </pc:spChg>
        <pc:spChg chg="mod">
          <ac:chgData name="Alexander Nozik" userId="188c02ae713a829a" providerId="LiveId" clId="{AA0EABEE-917C-4C89-92FF-C16337DCCDC2}" dt="2024-11-15T14:01:23.877" v="8081" actId="20577"/>
          <ac:spMkLst>
            <pc:docMk/>
            <pc:sldMk cId="257614126" sldId="303"/>
            <ac:spMk id="3" creationId="{5B1C1F87-D6CC-8026-149C-8E05056CD21C}"/>
          </ac:spMkLst>
        </pc:spChg>
        <pc:spChg chg="mod">
          <ac:chgData name="Alexander Nozik" userId="188c02ae713a829a" providerId="LiveId" clId="{AA0EABEE-917C-4C89-92FF-C16337DCCDC2}" dt="2024-11-15T13:45:36.421" v="8035" actId="26606"/>
          <ac:spMkLst>
            <pc:docMk/>
            <pc:sldMk cId="257614126" sldId="303"/>
            <ac:spMk id="4" creationId="{E2355C6C-97CC-1E43-AA94-847D51F60487}"/>
          </ac:spMkLst>
        </pc:spChg>
        <pc:spChg chg="mod">
          <ac:chgData name="Alexander Nozik" userId="188c02ae713a829a" providerId="LiveId" clId="{AA0EABEE-917C-4C89-92FF-C16337DCCDC2}" dt="2024-11-15T13:45:36.421" v="8035" actId="26606"/>
          <ac:spMkLst>
            <pc:docMk/>
            <pc:sldMk cId="257614126" sldId="303"/>
            <ac:spMk id="5" creationId="{DEEC0798-3D18-5757-435C-6FA0A6186464}"/>
          </ac:spMkLst>
        </pc:spChg>
        <pc:spChg chg="mod">
          <ac:chgData name="Alexander Nozik" userId="188c02ae713a829a" providerId="LiveId" clId="{AA0EABEE-917C-4C89-92FF-C16337DCCDC2}" dt="2024-11-15T13:45:36.421" v="8035" actId="26606"/>
          <ac:spMkLst>
            <pc:docMk/>
            <pc:sldMk cId="257614126" sldId="303"/>
            <ac:spMk id="6" creationId="{2AC4FF8B-7E5F-EAF9-4B60-1087AAF2D6EC}"/>
          </ac:spMkLst>
        </pc:spChg>
        <pc:picChg chg="mod ord">
          <ac:chgData name="Alexander Nozik" userId="188c02ae713a829a" providerId="LiveId" clId="{AA0EABEE-917C-4C89-92FF-C16337DCCDC2}" dt="2024-11-15T13:45:36.421" v="8035" actId="26606"/>
          <ac:picMkLst>
            <pc:docMk/>
            <pc:sldMk cId="257614126" sldId="303"/>
            <ac:picMk id="7" creationId="{16A3DB2F-1C5C-67DE-CA42-1DC2CD1B8700}"/>
          </ac:picMkLst>
        </pc:picChg>
        <pc:picChg chg="mod ord">
          <ac:chgData name="Alexander Nozik" userId="188c02ae713a829a" providerId="LiveId" clId="{AA0EABEE-917C-4C89-92FF-C16337DCCDC2}" dt="2024-11-15T14:01:04.805" v="8059" actId="339"/>
          <ac:picMkLst>
            <pc:docMk/>
            <pc:sldMk cId="257614126" sldId="303"/>
            <ac:picMk id="8" creationId="{09392A7F-E2DF-FCFD-024B-81717F4CD0B2}"/>
          </ac:picMkLst>
        </pc:picChg>
      </pc:sldChg>
      <pc:sldChg chg="addSp modSp new mod setBg">
        <pc:chgData name="Alexander Nozik" userId="188c02ae713a829a" providerId="LiveId" clId="{AA0EABEE-917C-4C89-92FF-C16337DCCDC2}" dt="2024-11-15T14:33:59.235" v="9034" actId="26606"/>
        <pc:sldMkLst>
          <pc:docMk/>
          <pc:sldMk cId="3554605867" sldId="304"/>
        </pc:sldMkLst>
        <pc:spChg chg="mod">
          <ac:chgData name="Alexander Nozik" userId="188c02ae713a829a" providerId="LiveId" clId="{AA0EABEE-917C-4C89-92FF-C16337DCCDC2}" dt="2024-11-15T14:33:59.235" v="9034" actId="26606"/>
          <ac:spMkLst>
            <pc:docMk/>
            <pc:sldMk cId="3554605867" sldId="304"/>
            <ac:spMk id="2" creationId="{9A2F3FAC-192E-972C-2061-8A035B2CCE87}"/>
          </ac:spMkLst>
        </pc:spChg>
        <pc:spChg chg="mod">
          <ac:chgData name="Alexander Nozik" userId="188c02ae713a829a" providerId="LiveId" clId="{AA0EABEE-917C-4C89-92FF-C16337DCCDC2}" dt="2024-11-15T14:33:59.235" v="9034" actId="26606"/>
          <ac:spMkLst>
            <pc:docMk/>
            <pc:sldMk cId="3554605867" sldId="304"/>
            <ac:spMk id="3" creationId="{52725142-EA3C-9015-DCF4-39693629DFB9}"/>
          </ac:spMkLst>
        </pc:spChg>
        <pc:spChg chg="mod">
          <ac:chgData name="Alexander Nozik" userId="188c02ae713a829a" providerId="LiveId" clId="{AA0EABEE-917C-4C89-92FF-C16337DCCDC2}" dt="2024-11-15T14:33:59.235" v="9034" actId="26606"/>
          <ac:spMkLst>
            <pc:docMk/>
            <pc:sldMk cId="3554605867" sldId="304"/>
            <ac:spMk id="4" creationId="{28DE9A8A-C372-0696-B78E-868B78285D29}"/>
          </ac:spMkLst>
        </pc:spChg>
        <pc:spChg chg="add">
          <ac:chgData name="Alexander Nozik" userId="188c02ae713a829a" providerId="LiveId" clId="{AA0EABEE-917C-4C89-92FF-C16337DCCDC2}" dt="2024-11-15T14:33:59.235" v="9034" actId="26606"/>
          <ac:spMkLst>
            <pc:docMk/>
            <pc:sldMk cId="3554605867" sldId="304"/>
            <ac:spMk id="9" creationId="{A2679492-7988-4050-9056-542444452411}"/>
          </ac:spMkLst>
        </pc:spChg>
        <pc:spChg chg="add">
          <ac:chgData name="Alexander Nozik" userId="188c02ae713a829a" providerId="LiveId" clId="{AA0EABEE-917C-4C89-92FF-C16337DCCDC2}" dt="2024-11-15T14:33:59.235" v="9034" actId="26606"/>
          <ac:spMkLst>
            <pc:docMk/>
            <pc:sldMk cId="3554605867" sldId="304"/>
            <ac:spMk id="11" creationId="{B091B163-7D61-4891-ABCF-5C13D9C418D0}"/>
          </ac:spMkLst>
        </pc:spChg>
        <pc:grpChg chg="add">
          <ac:chgData name="Alexander Nozik" userId="188c02ae713a829a" providerId="LiveId" clId="{AA0EABEE-917C-4C89-92FF-C16337DCCDC2}" dt="2024-11-15T14:33:59.235" v="9034" actId="26606"/>
          <ac:grpSpMkLst>
            <pc:docMk/>
            <pc:sldMk cId="3554605867" sldId="304"/>
            <ac:grpSpMk id="13" creationId="{0474DF76-993E-44DE-AFB0-C416182ACECF}"/>
          </ac:grpSpMkLst>
        </pc:grpChg>
        <pc:cxnChg chg="add">
          <ac:chgData name="Alexander Nozik" userId="188c02ae713a829a" providerId="LiveId" clId="{AA0EABEE-917C-4C89-92FF-C16337DCCDC2}" dt="2024-11-15T14:33:59.235" v="9034" actId="26606"/>
          <ac:cxnSpMkLst>
            <pc:docMk/>
            <pc:sldMk cId="3554605867" sldId="304"/>
            <ac:cxnSpMk id="18" creationId="{C49DA8F6-BCC1-4447-B54C-57856834B94B}"/>
          </ac:cxnSpMkLst>
        </pc:cxnChg>
      </pc:sldChg>
      <pc:sldChg chg="addSp delSp modSp new mod modClrScheme chgLayout">
        <pc:chgData name="Alexander Nozik" userId="188c02ae713a829a" providerId="LiveId" clId="{AA0EABEE-917C-4C89-92FF-C16337DCCDC2}" dt="2024-11-15T14:48:13.919" v="9519" actId="1035"/>
        <pc:sldMkLst>
          <pc:docMk/>
          <pc:sldMk cId="2310126660" sldId="305"/>
        </pc:sldMkLst>
        <pc:spChg chg="mod ord">
          <ac:chgData name="Alexander Nozik" userId="188c02ae713a829a" providerId="LiveId" clId="{AA0EABEE-917C-4C89-92FF-C16337DCCDC2}" dt="2024-11-15T14:45:45.861" v="9243" actId="700"/>
          <ac:spMkLst>
            <pc:docMk/>
            <pc:sldMk cId="2310126660" sldId="305"/>
            <ac:spMk id="2" creationId="{03D69172-49EB-2480-D5E2-3FCC2EE7D60F}"/>
          </ac:spMkLst>
        </pc:spChg>
        <pc:spChg chg="mod ord">
          <ac:chgData name="Alexander Nozik" userId="188c02ae713a829a" providerId="LiveId" clId="{AA0EABEE-917C-4C89-92FF-C16337DCCDC2}" dt="2024-11-15T14:45:45.861" v="9243" actId="700"/>
          <ac:spMkLst>
            <pc:docMk/>
            <pc:sldMk cId="2310126660" sldId="305"/>
            <ac:spMk id="5" creationId="{B2A11CA7-E3AE-FA2B-41C1-EC94A18D7FEC}"/>
          </ac:spMkLst>
        </pc:spChg>
        <pc:spChg chg="add mod">
          <ac:chgData name="Alexander Nozik" userId="188c02ae713a829a" providerId="LiveId" clId="{AA0EABEE-917C-4C89-92FF-C16337DCCDC2}" dt="2024-11-15T14:46:54.559" v="9358" actId="1076"/>
          <ac:spMkLst>
            <pc:docMk/>
            <pc:sldMk cId="2310126660" sldId="305"/>
            <ac:spMk id="7" creationId="{976ED47F-B3EF-DD7B-F855-59CAABF01351}"/>
          </ac:spMkLst>
        </pc:spChg>
        <pc:spChg chg="add mod">
          <ac:chgData name="Alexander Nozik" userId="188c02ae713a829a" providerId="LiveId" clId="{AA0EABEE-917C-4C89-92FF-C16337DCCDC2}" dt="2024-11-15T14:46:54.559" v="9358" actId="1076"/>
          <ac:spMkLst>
            <pc:docMk/>
            <pc:sldMk cId="2310126660" sldId="305"/>
            <ac:spMk id="8" creationId="{6B0AB0CE-AB22-844E-D172-E72C70FD9433}"/>
          </ac:spMkLst>
        </pc:spChg>
        <pc:spChg chg="add mod">
          <ac:chgData name="Alexander Nozik" userId="188c02ae713a829a" providerId="LiveId" clId="{AA0EABEE-917C-4C89-92FF-C16337DCCDC2}" dt="2024-11-15T14:46:54.559" v="9358" actId="1076"/>
          <ac:spMkLst>
            <pc:docMk/>
            <pc:sldMk cId="2310126660" sldId="305"/>
            <ac:spMk id="10" creationId="{E34BB7FD-5945-98FB-26DB-60577ABA07DD}"/>
          </ac:spMkLst>
        </pc:spChg>
        <pc:spChg chg="add mod">
          <ac:chgData name="Alexander Nozik" userId="188c02ae713a829a" providerId="LiveId" clId="{AA0EABEE-917C-4C89-92FF-C16337DCCDC2}" dt="2024-11-15T14:46:54.559" v="9358" actId="1076"/>
          <ac:spMkLst>
            <pc:docMk/>
            <pc:sldMk cId="2310126660" sldId="305"/>
            <ac:spMk id="15" creationId="{3802FCEF-A35F-F462-3950-77E07FBC649B}"/>
          </ac:spMkLst>
        </pc:spChg>
        <pc:spChg chg="add mod ord">
          <ac:chgData name="Alexander Nozik" userId="188c02ae713a829a" providerId="LiveId" clId="{AA0EABEE-917C-4C89-92FF-C16337DCCDC2}" dt="2024-11-15T14:46:20.480" v="9281" actId="20577"/>
          <ac:spMkLst>
            <pc:docMk/>
            <pc:sldMk cId="2310126660" sldId="305"/>
            <ac:spMk id="16" creationId="{EF802A47-D2F7-3C7A-0875-9F4842AEBD61}"/>
          </ac:spMkLst>
        </pc:spChg>
        <pc:spChg chg="add mod ord">
          <ac:chgData name="Alexander Nozik" userId="188c02ae713a829a" providerId="LiveId" clId="{AA0EABEE-917C-4C89-92FF-C16337DCCDC2}" dt="2024-11-15T14:47:38.599" v="9484" actId="20577"/>
          <ac:spMkLst>
            <pc:docMk/>
            <pc:sldMk cId="2310126660" sldId="305"/>
            <ac:spMk id="17" creationId="{074E597B-4309-E94A-A444-CF01E2CF2C00}"/>
          </ac:spMkLst>
        </pc:spChg>
        <pc:spChg chg="add mod ord">
          <ac:chgData name="Alexander Nozik" userId="188c02ae713a829a" providerId="LiveId" clId="{AA0EABEE-917C-4C89-92FF-C16337DCCDC2}" dt="2024-11-15T14:46:47.839" v="9357" actId="20577"/>
          <ac:spMkLst>
            <pc:docMk/>
            <pc:sldMk cId="2310126660" sldId="305"/>
            <ac:spMk id="18" creationId="{A0C5B505-D7CE-9EE0-BE48-F035B25DA73B}"/>
          </ac:spMkLst>
        </pc:spChg>
        <pc:spChg chg="add mod ord">
          <ac:chgData name="Alexander Nozik" userId="188c02ae713a829a" providerId="LiveId" clId="{AA0EABEE-917C-4C89-92FF-C16337DCCDC2}" dt="2024-11-15T14:47:31.383" v="9481" actId="20577"/>
          <ac:spMkLst>
            <pc:docMk/>
            <pc:sldMk cId="2310126660" sldId="305"/>
            <ac:spMk id="19" creationId="{6EE7EF02-7D35-3F99-1FAD-331F0548095F}"/>
          </ac:spMkLst>
        </pc:spChg>
        <pc:spChg chg="add mod">
          <ac:chgData name="Alexander Nozik" userId="188c02ae713a829a" providerId="LiveId" clId="{AA0EABEE-917C-4C89-92FF-C16337DCCDC2}" dt="2024-11-15T14:48:09.587" v="9516" actId="13822"/>
          <ac:spMkLst>
            <pc:docMk/>
            <pc:sldMk cId="2310126660" sldId="305"/>
            <ac:spMk id="20" creationId="{B75A1D49-20CF-6685-A1DC-89C0D60C4F1B}"/>
          </ac:spMkLst>
        </pc:spChg>
        <pc:spChg chg="add mod">
          <ac:chgData name="Alexander Nozik" userId="188c02ae713a829a" providerId="LiveId" clId="{AA0EABEE-917C-4C89-92FF-C16337DCCDC2}" dt="2024-11-15T14:48:07.785" v="9515" actId="13822"/>
          <ac:spMkLst>
            <pc:docMk/>
            <pc:sldMk cId="2310126660" sldId="305"/>
            <ac:spMk id="21" creationId="{9CE49377-0DE2-96E3-B66A-A9200774FE03}"/>
          </ac:spMkLst>
        </pc:spChg>
        <pc:spChg chg="add mod">
          <ac:chgData name="Alexander Nozik" userId="188c02ae713a829a" providerId="LiveId" clId="{AA0EABEE-917C-4C89-92FF-C16337DCCDC2}" dt="2024-11-15T14:48:13.919" v="9519" actId="1035"/>
          <ac:spMkLst>
            <pc:docMk/>
            <pc:sldMk cId="2310126660" sldId="305"/>
            <ac:spMk id="22" creationId="{3DCA7890-3499-FA48-EDA3-5E8EA07B50C9}"/>
          </ac:spMkLst>
        </pc:spChg>
        <pc:cxnChg chg="add mod">
          <ac:chgData name="Alexander Nozik" userId="188c02ae713a829a" providerId="LiveId" clId="{AA0EABEE-917C-4C89-92FF-C16337DCCDC2}" dt="2024-11-15T14:46:54.559" v="9358" actId="1076"/>
          <ac:cxnSpMkLst>
            <pc:docMk/>
            <pc:sldMk cId="2310126660" sldId="305"/>
            <ac:cxnSpMk id="12" creationId="{B5484DFB-56CF-8F93-9DB6-32E81B20C4B1}"/>
          </ac:cxnSpMkLst>
        </pc:cxnChg>
        <pc:cxnChg chg="add mod">
          <ac:chgData name="Alexander Nozik" userId="188c02ae713a829a" providerId="LiveId" clId="{AA0EABEE-917C-4C89-92FF-C16337DCCDC2}" dt="2024-11-15T14:46:54.559" v="9358" actId="1076"/>
          <ac:cxnSpMkLst>
            <pc:docMk/>
            <pc:sldMk cId="2310126660" sldId="305"/>
            <ac:cxnSpMk id="14" creationId="{2661800D-DF70-F0AE-02E3-F9F4E8E0C612}"/>
          </ac:cxnSpMkLst>
        </pc:cxnChg>
        <pc:cxnChg chg="add mod">
          <ac:chgData name="Alexander Nozik" userId="188c02ae713a829a" providerId="LiveId" clId="{AA0EABEE-917C-4C89-92FF-C16337DCCDC2}" dt="2024-11-15T14:47:54.183" v="9512" actId="1035"/>
          <ac:cxnSpMkLst>
            <pc:docMk/>
            <pc:sldMk cId="2310126660" sldId="305"/>
            <ac:cxnSpMk id="23" creationId="{19FB3D41-FCCF-C0C7-921B-5CC59271ABD5}"/>
          </ac:cxnSpMkLst>
        </pc:cxnChg>
        <pc:cxnChg chg="add mod">
          <ac:chgData name="Alexander Nozik" userId="188c02ae713a829a" providerId="LiveId" clId="{AA0EABEE-917C-4C89-92FF-C16337DCCDC2}" dt="2024-11-15T14:48:13.919" v="9519" actId="1035"/>
          <ac:cxnSpMkLst>
            <pc:docMk/>
            <pc:sldMk cId="2310126660" sldId="305"/>
            <ac:cxnSpMk id="24" creationId="{14B6D0CC-C14B-B39D-0B3C-D82D20EDFD92}"/>
          </ac:cxnSpMkLst>
        </pc:cxnChg>
      </pc:sldChg>
      <pc:sldChg chg="new del">
        <pc:chgData name="Alexander Nozik" userId="188c02ae713a829a" providerId="LiveId" clId="{AA0EABEE-917C-4C89-92FF-C16337DCCDC2}" dt="2024-11-15T14:37:03.700" v="9053" actId="47"/>
        <pc:sldMkLst>
          <pc:docMk/>
          <pc:sldMk cId="3619587620" sldId="305"/>
        </pc:sldMkLst>
      </pc:sldChg>
      <pc:sldChg chg="addSp delSp modSp new mod setBg modClrScheme chgLayout">
        <pc:chgData name="Alexander Nozik" userId="188c02ae713a829a" providerId="LiveId" clId="{AA0EABEE-917C-4C89-92FF-C16337DCCDC2}" dt="2024-11-15T15:02:04.250" v="9677" actId="26606"/>
        <pc:sldMkLst>
          <pc:docMk/>
          <pc:sldMk cId="205485983" sldId="306"/>
        </pc:sldMkLst>
        <pc:spChg chg="mod ord">
          <ac:chgData name="Alexander Nozik" userId="188c02ae713a829a" providerId="LiveId" clId="{AA0EABEE-917C-4C89-92FF-C16337DCCDC2}" dt="2024-11-15T15:02:04.250" v="9677" actId="26606"/>
          <ac:spMkLst>
            <pc:docMk/>
            <pc:sldMk cId="205485983" sldId="306"/>
            <ac:spMk id="5" creationId="{8A48C629-98E9-A3EE-392E-567DDCA689B6}"/>
          </ac:spMkLst>
        </pc:spChg>
        <pc:spChg chg="add mod ord">
          <ac:chgData name="Alexander Nozik" userId="188c02ae713a829a" providerId="LiveId" clId="{AA0EABEE-917C-4C89-92FF-C16337DCCDC2}" dt="2024-11-15T15:02:04.250" v="9677" actId="26606"/>
          <ac:spMkLst>
            <pc:docMk/>
            <pc:sldMk cId="205485983" sldId="306"/>
            <ac:spMk id="6" creationId="{5C5A52DA-4418-4C18-B247-2A75FFF61649}"/>
          </ac:spMkLst>
        </pc:spChg>
        <pc:spChg chg="add mod ord">
          <ac:chgData name="Alexander Nozik" userId="188c02ae713a829a" providerId="LiveId" clId="{AA0EABEE-917C-4C89-92FF-C16337DCCDC2}" dt="2024-11-15T15:02:04.250" v="9677" actId="26606"/>
          <ac:spMkLst>
            <pc:docMk/>
            <pc:sldMk cId="205485983" sldId="306"/>
            <ac:spMk id="7" creationId="{EFDADA02-8895-3204-F633-F6E866E08F5E}"/>
          </ac:spMkLst>
        </pc:spChg>
        <pc:spChg chg="add">
          <ac:chgData name="Alexander Nozik" userId="188c02ae713a829a" providerId="LiveId" clId="{AA0EABEE-917C-4C89-92FF-C16337DCCDC2}" dt="2024-11-15T15:02:04.250" v="9677" actId="26606"/>
          <ac:spMkLst>
            <pc:docMk/>
            <pc:sldMk cId="205485983" sldId="306"/>
            <ac:spMk id="12" creationId="{1A3C89F8-0D2F-47FF-B903-151248265F47}"/>
          </ac:spMkLst>
        </pc:spChg>
        <pc:spChg chg="add">
          <ac:chgData name="Alexander Nozik" userId="188c02ae713a829a" providerId="LiveId" clId="{AA0EABEE-917C-4C89-92FF-C16337DCCDC2}" dt="2024-11-15T15:02:04.250" v="9677" actId="26606"/>
          <ac:spMkLst>
            <pc:docMk/>
            <pc:sldMk cId="205485983" sldId="306"/>
            <ac:spMk id="14" creationId="{C5CB530E-515E-412C-9DF1-5F8FFBD6F383}"/>
          </ac:spMkLst>
        </pc:spChg>
        <pc:spChg chg="add">
          <ac:chgData name="Alexander Nozik" userId="188c02ae713a829a" providerId="LiveId" clId="{AA0EABEE-917C-4C89-92FF-C16337DCCDC2}" dt="2024-11-15T15:02:04.250" v="9677" actId="26606"/>
          <ac:spMkLst>
            <pc:docMk/>
            <pc:sldMk cId="205485983" sldId="306"/>
            <ac:spMk id="16" creationId="{712D4376-A578-4FF1-94FC-245E7A6A489F}"/>
          </ac:spMkLst>
        </pc:spChg>
        <pc:spChg chg="add">
          <ac:chgData name="Alexander Nozik" userId="188c02ae713a829a" providerId="LiveId" clId="{AA0EABEE-917C-4C89-92FF-C16337DCCDC2}" dt="2024-11-15T15:02:04.250" v="9677" actId="26606"/>
          <ac:spMkLst>
            <pc:docMk/>
            <pc:sldMk cId="205485983" sldId="306"/>
            <ac:spMk id="18" creationId="{AEA7509D-F04F-40CB-A0B3-EEF16499CC9F}"/>
          </ac:spMkLst>
        </pc:spChg>
        <pc:spChg chg="add">
          <ac:chgData name="Alexander Nozik" userId="188c02ae713a829a" providerId="LiveId" clId="{AA0EABEE-917C-4C89-92FF-C16337DCCDC2}" dt="2024-11-15T15:02:04.250" v="9677" actId="26606"/>
          <ac:spMkLst>
            <pc:docMk/>
            <pc:sldMk cId="205485983" sldId="306"/>
            <ac:spMk id="22" creationId="{508BEF50-7B1E-49A4-BC19-5F4F1D755E64}"/>
          </ac:spMkLst>
        </pc:spChg>
        <pc:spChg chg="add">
          <ac:chgData name="Alexander Nozik" userId="188c02ae713a829a" providerId="LiveId" clId="{AA0EABEE-917C-4C89-92FF-C16337DCCDC2}" dt="2024-11-15T15:02:04.250" v="9677" actId="26606"/>
          <ac:spMkLst>
            <pc:docMk/>
            <pc:sldMk cId="205485983" sldId="306"/>
            <ac:spMk id="24" creationId="{3FBAD350-5664-4811-A208-657FB882D350}"/>
          </ac:spMkLst>
        </pc:spChg>
        <pc:spChg chg="add">
          <ac:chgData name="Alexander Nozik" userId="188c02ae713a829a" providerId="LiveId" clId="{AA0EABEE-917C-4C89-92FF-C16337DCCDC2}" dt="2024-11-15T15:02:04.250" v="9677" actId="26606"/>
          <ac:spMkLst>
            <pc:docMk/>
            <pc:sldMk cId="205485983" sldId="306"/>
            <ac:spMk id="26" creationId="{C39ADB8F-D187-49D7-BDCF-C1B6DC727068}"/>
          </ac:spMkLst>
        </pc:spChg>
        <pc:cxnChg chg="add">
          <ac:chgData name="Alexander Nozik" userId="188c02ae713a829a" providerId="LiveId" clId="{AA0EABEE-917C-4C89-92FF-C16337DCCDC2}" dt="2024-11-15T15:02:04.250" v="9677" actId="26606"/>
          <ac:cxnSpMkLst>
            <pc:docMk/>
            <pc:sldMk cId="205485983" sldId="306"/>
            <ac:cxnSpMk id="20" creationId="{56020367-4FD5-4596-8E10-C5F095CD8DBF}"/>
          </ac:cxnSpMkLst>
        </pc:cxnChg>
      </pc:sldChg>
      <pc:sldChg chg="addSp new mod">
        <pc:chgData name="Alexander Nozik" userId="188c02ae713a829a" providerId="LiveId" clId="{AA0EABEE-917C-4C89-92FF-C16337DCCDC2}" dt="2024-11-17T12:28:31.383" v="10014" actId="22"/>
        <pc:sldMkLst>
          <pc:docMk/>
          <pc:sldMk cId="460480239" sldId="307"/>
        </pc:sldMkLst>
        <pc:picChg chg="add">
          <ac:chgData name="Alexander Nozik" userId="188c02ae713a829a" providerId="LiveId" clId="{AA0EABEE-917C-4C89-92FF-C16337DCCDC2}" dt="2024-11-17T12:28:31.383" v="10014" actId="22"/>
          <ac:picMkLst>
            <pc:docMk/>
            <pc:sldMk cId="460480239" sldId="307"/>
            <ac:picMk id="5" creationId="{2677CDAE-32FB-B921-E91C-0016EB314A87}"/>
          </ac:picMkLst>
        </pc:picChg>
      </pc:sldChg>
      <pc:sldMasterChg chg="addSldLayout">
        <pc:chgData name="Alexander Nozik" userId="188c02ae713a829a" providerId="LiveId" clId="{AA0EABEE-917C-4C89-92FF-C16337DCCDC2}" dt="2024-11-02T05:45:20.024" v="0" actId="680"/>
        <pc:sldMasterMkLst>
          <pc:docMk/>
          <pc:sldMasterMk cId="3465865199" sldId="2147483648"/>
        </pc:sldMasterMkLst>
        <pc:sldLayoutChg chg="add">
          <pc:chgData name="Alexander Nozik" userId="188c02ae713a829a" providerId="LiveId" clId="{AA0EABEE-917C-4C89-92FF-C16337DCCDC2}" dt="2024-11-02T05:45:20.024" v="0" actId="680"/>
          <pc:sldLayoutMkLst>
            <pc:docMk/>
            <pc:sldMasterMk cId="3465865199" sldId="2147483648"/>
            <pc:sldLayoutMk cId="1371903020" sldId="21474836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0BDC8-4FEE-4481-BFF7-CDB9F935D0F3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D0C37-E61D-4309-9980-E6E95BE93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013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3DC07-99C2-CBBB-D6C5-6A43CF6AD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41A3F-14A4-663B-CAAB-70FED805F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577EA-A66E-C1F4-DE61-6BEC8331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372A-C049-4C0D-8912-90148CA9E33D}" type="datetime1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44CD9-E88A-83ED-E1AE-FF6C1A83D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AB53D-E575-FA17-3F09-293478958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78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7B1ED-6D32-F901-EB8B-81E73C0FE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C510A-7E85-8AD3-5E51-720E79049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0A582-EE50-CB7E-D941-0E73B96EF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4D8E6-1762-4457-801F-61149EDF16B0}" type="datetime1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97DFD-79CC-DB99-9EF9-AD6BFB349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9F1C9-7997-31AD-4329-6C8976C2A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2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FE0E2-81B2-B004-BB9D-3184E750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DA35C3-2459-992A-0663-CF71FAE80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FA61A-7832-2E3E-F3B7-D9682862A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FD04-2A48-471B-B6D6-22D40E140C76}" type="datetime1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35549-45B5-6D06-18E4-9B59C4FF1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AB750-9E5D-E509-97E2-DB4DA24B3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77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2BB08-4329-0532-65FA-653B14F9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7B0E1-C823-61CB-B6C4-3D42446FE4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E80698-859D-DF46-7B7E-79D1516508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B388CB-2B5E-810B-7831-498DB8478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96D44-EFCE-4ADF-BFDF-229B573ED16D}" type="datetime1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4BB4D5-1F74-A926-E0C4-526786D28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89DFB-5109-37B3-B30F-088922D9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584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1848F-C2C6-D8E1-6072-CFC6332EF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8CDAA-6F54-E756-EF44-7599E175A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63117-9A80-3558-AD80-7B9C3EFCC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CDA17C-5A59-2196-4571-B3F30C830A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8CE485-9E8E-8C61-AB4A-B6FED0B6EA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EBDD8A-85A4-FE90-4F86-F6BB017CD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50CA2-C123-41BD-A25D-0DC60DD5A86A}" type="datetime1">
              <a:rPr lang="en-US" smtClean="0"/>
              <a:t>11/17/2024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601105-552F-3F2C-C5C4-AE85AD790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EDA7D0-73DC-39D2-A38B-F1B959DE6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37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6FCD2-6E66-1A83-D1EE-D55D18513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A3E650-081E-2937-0E73-C7970CD39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F72F6-6353-47AF-ABD5-7C0D5D4765F7}" type="datetime1">
              <a:rPr lang="en-US" smtClean="0"/>
              <a:t>11/17/2024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586EB8-03B5-CFF6-F83C-85A4A1B7F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A21C1E-017F-6D2E-89D2-D825E765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52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CFE29D-FC10-BDB8-9274-2CDB57018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7AD7-1071-49E9-A75B-51B90DF2BB90}" type="datetime1">
              <a:rPr lang="en-US" smtClean="0"/>
              <a:t>11/17/2024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F2DF3-A964-049C-1F2B-38AE049D3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CA572-D269-46A8-0921-C75789800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75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78043-4B9E-6F6A-5551-762F08275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FC2B6-253C-0F52-191F-E21C7027E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C07ED-32ED-DCC4-22F8-03A7FADB36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131D26-1B4D-34D4-C5FC-BFB25A910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64EA6-83A3-4BE5-BFB0-718FBBD97815}" type="datetime1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D955-6244-3231-0183-494ABC040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684E4-6728-5E66-3C7B-A972A1BFA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79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9213C-34D6-3B66-A6BA-E697901A1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757DB1-D23F-5386-FB7D-D2881442EA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B1E1F-64D4-3ED9-873C-D3A111CDD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1D5601-824A-5C17-E38F-5A89AD5A6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ECDF8-5F5E-4A51-BF31-33CA3F9F316F}" type="datetime1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34E13-8F26-6823-8030-11059E441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2C0FC-7099-064D-EAF9-20FCB5FDA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E8E5F-9489-6EE5-4AD9-E3E748ED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E1CDC5-A699-5E2B-FE51-7634F0822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54F4D-825E-9EF7-5FFA-9BA058A48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7829-3F95-4D3A-ADAF-39198B93E68E}" type="datetime1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07BF3-EE34-ED7D-F7EB-9025A63D5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02352-868A-DDFA-2F9B-17C5E310B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5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C92F44-9421-8AF3-9757-4CF4D10499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75ECB-6417-458E-324B-DDB376DD75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ED15C-6DFA-C31D-1793-2CB2FFFC1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42C7-0728-45E0-A5CD-E2C87A336273}" type="datetime1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A3B01-24A0-4BCD-4974-801AE2C06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60064-A80D-BA47-B859-43DCC7CE2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8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73567A-9A42-3E23-2FE5-18812D06F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489280-6105-23E3-368A-C1188A3A1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46AFB-1848-D55C-A444-C902E8D7BA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555F69-CA81-49A8-8BFE-D106547EEF77}" type="datetime1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F6728-A24E-A02A-7E26-89806369A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E6D32-5A51-A7E6-E079-CD8104EF96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C1072-4474-4D21-915F-818C6B7B8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90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noraltavir" TargetMode="External"/><Relationship Id="rId2" Type="http://schemas.openxmlformats.org/officeDocument/2006/relationships/hyperlink" Target="https://sciprog.center/people/Nozi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s://t.me/noraltavir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activemanifesto.org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flowmarbles.com/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A20D0-F30A-96A1-F329-FA1AE2A081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426313-665F-2A5C-9253-7F4B5B13AC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77CDAE-32FB-B921-E91C-0016EB314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480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7CFEF-98DE-EFAC-F451-426C8C346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ru-RU"/>
              <a:t>Обо мне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C1F87-D6CC-8026-149C-8E05056CD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ru-RU" sz="1800" dirty="0"/>
              <a:t>Директор</a:t>
            </a:r>
            <a:r>
              <a:rPr lang="en-US" sz="1800" dirty="0"/>
              <a:t> </a:t>
            </a:r>
            <a:r>
              <a:rPr lang="ru-RU" sz="1800" dirty="0"/>
              <a:t>Центра Научного Программирования</a:t>
            </a:r>
            <a:r>
              <a:rPr lang="en-US" sz="1800" dirty="0"/>
              <a:t>. </a:t>
            </a:r>
          </a:p>
          <a:p>
            <a:r>
              <a:rPr lang="ru-RU" sz="1800" dirty="0"/>
              <a:t>К. ф.–м. н. по физике частиц.</a:t>
            </a:r>
            <a:endParaRPr lang="en-US" sz="1800" dirty="0"/>
          </a:p>
          <a:p>
            <a:r>
              <a:rPr lang="ru-RU" sz="1800" dirty="0"/>
              <a:t>Преподаватель МФТИ.</a:t>
            </a:r>
            <a:endParaRPr lang="en-US" sz="1800" dirty="0"/>
          </a:p>
          <a:p>
            <a:r>
              <a:rPr lang="ru-RU" sz="1800" dirty="0"/>
              <a:t>Руководитель российского </a:t>
            </a:r>
            <a:r>
              <a:rPr lang="en-US" sz="1800" dirty="0"/>
              <a:t>KUG.</a:t>
            </a:r>
            <a:endParaRPr lang="ru-RU" sz="1800" dirty="0"/>
          </a:p>
          <a:p>
            <a:endParaRPr lang="ru-RU" sz="1800" dirty="0"/>
          </a:p>
          <a:p>
            <a:pPr>
              <a:buClr>
                <a:schemeClr val="tx1"/>
              </a:buClr>
            </a:pPr>
            <a:r>
              <a:rPr lang="en-US" sz="1800" dirty="0">
                <a:solidFill>
                  <a:schemeClr val="bg1"/>
                </a:solidFill>
                <a:hlinkClick r:id="rId2"/>
              </a:rPr>
              <a:t>https://sciprog.center/people/Nozik</a:t>
            </a:r>
            <a:endParaRPr lang="ru-RU" sz="1800" dirty="0">
              <a:solidFill>
                <a:schemeClr val="bg1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1800" dirty="0">
                <a:solidFill>
                  <a:schemeClr val="bg1"/>
                </a:solidFill>
                <a:hlinkClick r:id="rId3"/>
              </a:rPr>
              <a:t>https://twitter.com/noraltavir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endParaRPr lang="ru-RU" sz="1800" dirty="0">
              <a:solidFill>
                <a:schemeClr val="bg1"/>
              </a:solidFill>
            </a:endParaRPr>
          </a:p>
          <a:p>
            <a:r>
              <a:rPr lang="en-US" sz="1800" dirty="0">
                <a:hlinkClick r:id="rId4"/>
              </a:rPr>
              <a:t>https://t.me/noraltavir</a:t>
            </a:r>
            <a:endParaRPr lang="en-US" sz="1800" dirty="0"/>
          </a:p>
        </p:txBody>
      </p:sp>
      <p:pic>
        <p:nvPicPr>
          <p:cNvPr id="7" name="Picture 2" descr="A person with a beard&#10;&#10;Description automatically generated with medium confidence">
            <a:extLst>
              <a:ext uri="{FF2B5EF4-FFF2-40B4-BE49-F238E27FC236}">
                <a16:creationId xmlns:a16="http://schemas.microsoft.com/office/drawing/2014/main" id="{16A3DB2F-1C5C-67DE-CA42-1DC2CD1B87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8" r="-2" b="-2"/>
          <a:stretch/>
        </p:blipFill>
        <p:spPr bwMode="auto"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55C6C-97CC-1E43-AA94-847D51F604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1" y="6199632"/>
            <a:ext cx="3867496" cy="3657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14CA622-A2CE-4C2A-9F82-A3246CB60786}" type="datetime1">
              <a:rPr lang="en-US" sz="1100" smtClean="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11/17/2024</a:t>
            </a:fld>
            <a:endParaRPr lang="en-US" sz="11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C0798-3D18-5757-435C-6FA0A6186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3666" y="6199632"/>
            <a:ext cx="4802755" cy="36576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sz="1100">
                <a:solidFill>
                  <a:schemeClr val="tx1">
                    <a:alpha val="80000"/>
                  </a:schemeClr>
                </a:solidFill>
              </a:rPr>
              <a:t>Controls-kt</a:t>
            </a:r>
            <a:endParaRPr lang="en-US" sz="11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4FF8B-7E5F-EAF9-4B60-1087AAF2D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0232" y="6108192"/>
            <a:ext cx="548640" cy="548640"/>
          </a:xfrm>
          <a:prstGeom prst="ellipse">
            <a:avLst/>
          </a:prstGeom>
          <a:solidFill>
            <a:srgbClr val="5D5143"/>
          </a:solidFill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F977EDAA-41E3-4964-8245-461F7E24D972}" type="slidenum">
              <a:rPr lang="en-US" sz="1500" smtClean="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2</a:t>
            </a:fld>
            <a:endParaRPr lang="en-US" sz="1500">
              <a:solidFill>
                <a:srgbClr val="FFFFFF"/>
              </a:solidFill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9392A7F-E2DF-FCFD-024B-81717F4CD0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384" y="830596"/>
            <a:ext cx="1271019" cy="1271019"/>
          </a:xfrm>
          <a:prstGeom prst="ellipse">
            <a:avLst/>
          </a:prstGeom>
          <a:ln w="3175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57614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2F3FAC-192E-972C-2061-8A035B2CC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ru-RU" sz="5600">
                <a:solidFill>
                  <a:srgbClr val="FFFFFF"/>
                </a:solidFill>
              </a:rPr>
              <a:t>О чем поговорим?</a:t>
            </a:r>
            <a:endParaRPr lang="en-US" sz="5600">
              <a:solidFill>
                <a:srgbClr val="FFFFFF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4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25142-EA3C-9015-DCF4-39693629D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О том, что многопоточность, асинхронность и конкурентность – это разные вещи.</a:t>
            </a:r>
          </a:p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О том, какие инструменты есть для решения задач с этими вещами.</a:t>
            </a:r>
          </a:p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О том, какие фреймворки какие задачи и как решают.</a:t>
            </a:r>
            <a:endParaRPr lang="en-US" sz="20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DE9A8A-C372-0696-B78E-868B78285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77C1072-4474-4D21-915F-818C6B7B808E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605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1244FC-2B68-D0E3-E5F3-661A8129A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430" y="583345"/>
            <a:ext cx="7160357" cy="4164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6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Три оси многозадачности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FA21A5-C30D-2A56-E883-0C1AF9EC8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8228" y="5972174"/>
            <a:ext cx="8578699" cy="504825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90B2C9-F68C-F470-6373-B0E5A3764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24937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77C1072-4474-4D21-915F-818C6B7B808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927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2E50E2-35B3-9929-E0E4-2D608A55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ru-RU" sz="3800">
                <a:solidFill>
                  <a:srgbClr val="FFFFFF"/>
                </a:solidFill>
              </a:rPr>
              <a:t>Многопоточность</a:t>
            </a:r>
            <a:endParaRPr lang="en-US" sz="3800">
              <a:solidFill>
                <a:srgbClr val="FFFFFF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4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B4A56-9459-2973-515D-B75AE4687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Возможность использования нескольких «физических» процессов одновременно.</a:t>
            </a:r>
          </a:p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Запуск потоков.</a:t>
            </a:r>
          </a:p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Прерывание потоков.</a:t>
            </a:r>
          </a:p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Обработка ошибок в потоках.</a:t>
            </a:r>
          </a:p>
          <a:p>
            <a:pPr marL="0" indent="0">
              <a:buNone/>
            </a:pPr>
            <a:endParaRPr lang="ru-RU" sz="2000">
              <a:solidFill>
                <a:schemeClr val="tx1">
                  <a:alpha val="80000"/>
                </a:schemeClr>
              </a:solidFill>
            </a:endParaRPr>
          </a:p>
          <a:p>
            <a:endParaRPr lang="en-US" sz="20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71E75-206D-119F-4F8A-A5A37A3FE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77C1072-4474-4D21-915F-818C6B7B808E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088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328F87-78AE-BDF6-1E54-16A179DB1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Асинхронность</a:t>
            </a:r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4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D731C-EC25-5F7A-60CB-E9D913DED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Возможность запускать процессы независимо друг от друга и управлять их жизненным циклом.</a:t>
            </a:r>
          </a:p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Композиция процессов.</a:t>
            </a:r>
          </a:p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Передача данных между процессами.</a:t>
            </a:r>
          </a:p>
          <a:p>
            <a:endParaRPr lang="ru-RU" sz="2000">
              <a:solidFill>
                <a:schemeClr val="tx1">
                  <a:alpha val="80000"/>
                </a:schemeClr>
              </a:solidFill>
            </a:endParaRPr>
          </a:p>
          <a:p>
            <a:endParaRPr lang="en-US" sz="20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675EF-69F5-4F2C-8604-0141904B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77C1072-4474-4D21-915F-818C6B7B808E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022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E9EE56-1854-B1CC-537E-AFFC8846C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Конкурентность</a:t>
            </a:r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4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E6ECE-9070-7FEE-8D44-4F0185E43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Необходимость управлять доступом в критические области, которыми одновременно может пользоваться ограниченное количество процессов.</a:t>
            </a:r>
          </a:p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Ограничение доступа в критическую область.</a:t>
            </a:r>
          </a:p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Конкурентность возникает в любой многозадачности, не обязательно при многопоточности.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F2C197-49CB-1FD7-CAEF-485D601C6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77C1072-4474-4D21-915F-818C6B7B808E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510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7643-D9FC-5EFE-10BD-54C536B07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>
                <a:solidFill>
                  <a:schemeClr val="accent1"/>
                </a:solidFill>
              </a:rPr>
              <a:t>Синхронный</a:t>
            </a:r>
            <a:r>
              <a:rPr lang="ru-RU" sz="3600"/>
              <a:t> х </a:t>
            </a:r>
            <a:r>
              <a:rPr lang="ru-RU" sz="3600">
                <a:solidFill>
                  <a:schemeClr val="accent1"/>
                </a:solidFill>
              </a:rPr>
              <a:t>однопоточный</a:t>
            </a:r>
            <a:r>
              <a:rPr lang="ru-RU" sz="3600"/>
              <a:t> х </a:t>
            </a:r>
            <a:r>
              <a:rPr lang="ru-RU" sz="3600">
                <a:solidFill>
                  <a:schemeClr val="accent1"/>
                </a:solidFill>
              </a:rPr>
              <a:t>неконкурентный</a:t>
            </a:r>
            <a:endParaRPr lang="en-US" sz="36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FE3E32C-637F-750E-D37B-5871D0A5C0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690688"/>
            <a:ext cx="10430164" cy="255454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import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java.util.stream.*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1" u="none" strike="noStrike" cap="none" normalizeH="0" baseline="0" dirty="0">
              <a:ln>
                <a:noFill/>
              </a:ln>
              <a:solidFill>
                <a:srgbClr val="00627A"/>
              </a:solidFill>
              <a:effectLst/>
              <a:latin typeface="JetBrains Mono" panose="02000009000000000000" pitchFamily="49" charset="0"/>
              <a:cs typeface="JetBrains Mono" panose="02000009000000000000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repeat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10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println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"Line number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7A6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$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IntStream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.range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100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).sum()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074486-308E-F39E-F984-0641253A8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975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DBC-65DD-F9A9-7D17-322892F6F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061A5-F869-E93B-6E17-2D99EF358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accent1"/>
                </a:solidFill>
              </a:rPr>
              <a:t>Синхронный</a:t>
            </a:r>
            <a:r>
              <a:rPr lang="ru-RU" sz="3600" dirty="0"/>
              <a:t> х </a:t>
            </a:r>
            <a:r>
              <a:rPr lang="ru-RU" sz="3600" dirty="0">
                <a:solidFill>
                  <a:schemeClr val="accent1"/>
                </a:solidFill>
              </a:rPr>
              <a:t>однопоточный</a:t>
            </a:r>
            <a:r>
              <a:rPr lang="ru-RU" sz="3600" dirty="0"/>
              <a:t> х </a:t>
            </a:r>
            <a:r>
              <a:rPr lang="ru-RU" sz="3600" dirty="0">
                <a:solidFill>
                  <a:srgbClr val="FF0000"/>
                </a:solidFill>
              </a:rPr>
              <a:t>конкурентный</a:t>
            </a:r>
            <a:endParaRPr lang="en-US" sz="36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3AB85DD-64F6-182E-D93A-DEFF838628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73545" y="1690688"/>
            <a:ext cx="5570756" cy="193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list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..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100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).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toMutableList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80808"/>
              </a:solidFill>
              <a:effectLst/>
              <a:latin typeface="JetBrains Mono" panose="02000009000000000000" pitchFamily="49" charset="0"/>
              <a:cs typeface="JetBrains Mono" panose="02000009000000000000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list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forEach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%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2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==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list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.remove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875AE1-C6DD-6BC1-E69D-3C86BD2111D7}"/>
              </a:ext>
            </a:extLst>
          </p:cNvPr>
          <p:cNvSpPr txBox="1"/>
          <p:nvPr/>
        </p:nvSpPr>
        <p:spPr>
          <a:xfrm>
            <a:off x="773545" y="4447411"/>
            <a:ext cx="106495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java.util.ConcurrentModificationException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	at </a:t>
            </a:r>
            <a:r>
              <a:rPr lang="en-US" sz="2000" dirty="0" err="1">
                <a:solidFill>
                  <a:srgbClr val="FF0000"/>
                </a:solidFill>
              </a:rPr>
              <a:t>java.base</a:t>
            </a:r>
            <a:r>
              <a:rPr lang="en-US" sz="2000" dirty="0">
                <a:solidFill>
                  <a:srgbClr val="FF0000"/>
                </a:solidFill>
              </a:rPr>
              <a:t>/</a:t>
            </a:r>
            <a:r>
              <a:rPr lang="en-US" sz="2000" dirty="0" err="1">
                <a:solidFill>
                  <a:srgbClr val="FF0000"/>
                </a:solidFill>
              </a:rPr>
              <a:t>java.util.ArrayList$Itr.checkForComodification</a:t>
            </a:r>
            <a:r>
              <a:rPr lang="en-US" sz="2000" dirty="0">
                <a:solidFill>
                  <a:srgbClr val="FF0000"/>
                </a:solidFill>
              </a:rPr>
              <a:t>(ArrayList.java:1095)</a:t>
            </a:r>
          </a:p>
          <a:p>
            <a:r>
              <a:rPr lang="en-US" sz="2000" dirty="0">
                <a:solidFill>
                  <a:srgbClr val="FF0000"/>
                </a:solidFill>
              </a:rPr>
              <a:t>	at </a:t>
            </a:r>
            <a:r>
              <a:rPr lang="en-US" sz="2000" dirty="0" err="1">
                <a:solidFill>
                  <a:srgbClr val="FF0000"/>
                </a:solidFill>
              </a:rPr>
              <a:t>java.base</a:t>
            </a:r>
            <a:r>
              <a:rPr lang="en-US" sz="2000" dirty="0">
                <a:solidFill>
                  <a:srgbClr val="FF0000"/>
                </a:solidFill>
              </a:rPr>
              <a:t>/</a:t>
            </a:r>
            <a:r>
              <a:rPr lang="en-US" sz="2000" dirty="0" err="1">
                <a:solidFill>
                  <a:srgbClr val="FF0000"/>
                </a:solidFill>
              </a:rPr>
              <a:t>java.util.ArrayList$Itr.next</a:t>
            </a:r>
            <a:r>
              <a:rPr lang="en-US" sz="2000" dirty="0">
                <a:solidFill>
                  <a:srgbClr val="FF0000"/>
                </a:solidFill>
              </a:rPr>
              <a:t>(ArrayList.java:1049)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4969EE6-1708-ADAD-328B-53A199094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785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E92D3-ADDD-336D-BCBF-1D8D0E06A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54248-DA47-8C58-36EF-9A0658147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accent1"/>
                </a:solidFill>
              </a:rPr>
              <a:t>Синхронный</a:t>
            </a:r>
            <a:r>
              <a:rPr lang="ru-RU" sz="3600" dirty="0"/>
              <a:t> х </a:t>
            </a:r>
            <a:r>
              <a:rPr lang="ru-RU" sz="3600" dirty="0">
                <a:solidFill>
                  <a:srgbClr val="FF0000"/>
                </a:solidFill>
              </a:rPr>
              <a:t>многопоточный</a:t>
            </a:r>
            <a:r>
              <a:rPr lang="ru-RU" sz="3600" dirty="0"/>
              <a:t> х </a:t>
            </a:r>
            <a:r>
              <a:rPr lang="ru-RU" sz="3600" dirty="0">
                <a:solidFill>
                  <a:schemeClr val="accent1"/>
                </a:solidFill>
              </a:rPr>
              <a:t>неконкурентный</a:t>
            </a:r>
            <a:endParaRPr lang="en-US" sz="36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DAB2BD5-AD74-B5DA-C292-7CEB946A58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690688"/>
            <a:ext cx="7879080" cy="132343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sum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IntStream.range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100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).parallel().sum()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80808"/>
              </a:solidFill>
              <a:effectLst/>
              <a:latin typeface="JetBrains Mono" panose="02000009000000000000" pitchFamily="49" charset="0"/>
              <a:cs typeface="JetBrains Mono" panose="02000009000000000000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println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sum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793B66-F97B-93B7-5C8E-55A266F97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10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51F134-C69B-C435-F132-B6ED3955B8D2}"/>
              </a:ext>
            </a:extLst>
          </p:cNvPr>
          <p:cNvSpPr txBox="1"/>
          <p:nvPr/>
        </p:nvSpPr>
        <p:spPr>
          <a:xfrm rot="20992026">
            <a:off x="838200" y="4223573"/>
            <a:ext cx="10282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Лучший способ параллельной обработки однородных данных.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29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FC59D-4ACF-F2B0-0CD3-B699D7BF1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756A3-D2DA-EC52-D57D-D282805BB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Асинхронный</a:t>
            </a:r>
            <a:r>
              <a:rPr lang="ru-RU" sz="3600" dirty="0"/>
              <a:t> х </a:t>
            </a:r>
            <a:r>
              <a:rPr lang="ru-RU" sz="3600" dirty="0">
                <a:solidFill>
                  <a:schemeClr val="accent1"/>
                </a:solidFill>
              </a:rPr>
              <a:t>однопоточный</a:t>
            </a:r>
            <a:r>
              <a:rPr lang="ru-RU" sz="3600" dirty="0"/>
              <a:t> х </a:t>
            </a:r>
            <a:r>
              <a:rPr lang="ru-RU" sz="3600" dirty="0">
                <a:solidFill>
                  <a:schemeClr val="accent1"/>
                </a:solidFill>
              </a:rPr>
              <a:t>неконкурентный</a:t>
            </a:r>
            <a:endParaRPr lang="en-US" sz="36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8404FB9-2385-8480-EF08-1250A410BF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690688"/>
            <a:ext cx="8259618" cy="286232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import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java.util.concurrent.*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033B3"/>
              </a:solidFill>
              <a:effectLst/>
              <a:latin typeface="JetBrains Mono" panose="02000009000000000000" pitchFamily="49" charset="0"/>
              <a:cs typeface="JetBrains Mono" panose="02000009000000000000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executor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Executors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.newSingleThreadExecutor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future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executor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.submit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&lt;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&gt;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result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runLongTask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println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result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result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F8B83F-0163-6E3C-06FE-07615A5CC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942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EDF95-B69C-30F4-3338-FE24215B9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A1F69-F699-3996-3100-B23267D3B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Асинхронный</a:t>
            </a:r>
            <a:r>
              <a:rPr lang="ru-RU" sz="3600" dirty="0"/>
              <a:t> х </a:t>
            </a:r>
            <a:r>
              <a:rPr lang="ru-RU" sz="3600" dirty="0">
                <a:solidFill>
                  <a:schemeClr val="accent1"/>
                </a:solidFill>
              </a:rPr>
              <a:t>однопоточный</a:t>
            </a:r>
            <a:r>
              <a:rPr lang="ru-RU" sz="3600" dirty="0"/>
              <a:t> х </a:t>
            </a:r>
            <a:r>
              <a:rPr lang="ru-RU" sz="3600" dirty="0">
                <a:solidFill>
                  <a:srgbClr val="FF0000"/>
                </a:solidFill>
              </a:rPr>
              <a:t>конкурентный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83A5ED-0377-0C5B-23AA-EEBF6590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12</a:t>
            </a:fld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7825460-DA0D-4310-285B-73A331D703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690062"/>
            <a:ext cx="7725192" cy="34778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interface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Observable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fun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onChange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callback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: 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 -&gt;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Unit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observable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: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Observable =…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rgbClr val="080808"/>
              </a:solidFill>
              <a:effectLst/>
              <a:latin typeface="JetBrains Mono" panose="02000009000000000000" pitchFamily="49" charset="0"/>
              <a:cs typeface="JetBrains Mono" panose="02000009000000000000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8C8C8C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list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: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MutableList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&lt;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&gt; =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mutableListOf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&lt;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&gt;()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observable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.onChange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 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list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.add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650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BDD12-0A41-D2FA-6946-FD6A1EA31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D9B80-AB2C-CDBE-CC8F-BC236E2F3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Асинхронный</a:t>
            </a:r>
            <a:r>
              <a:rPr lang="ru-RU" sz="3600" dirty="0"/>
              <a:t> х </a:t>
            </a:r>
            <a:r>
              <a:rPr lang="ru-RU" sz="3600" dirty="0">
                <a:solidFill>
                  <a:srgbClr val="FF0000"/>
                </a:solidFill>
              </a:rPr>
              <a:t>многопоточный</a:t>
            </a:r>
            <a:r>
              <a:rPr lang="ru-RU" sz="3600" dirty="0"/>
              <a:t> х </a:t>
            </a:r>
            <a:r>
              <a:rPr lang="ru-RU" sz="3600" dirty="0">
                <a:solidFill>
                  <a:schemeClr val="accent1"/>
                </a:solidFill>
              </a:rPr>
              <a:t>неконкурентный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A25A5-4EAD-D837-2742-AE4E21DE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13</a:t>
            </a:fld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DB9C37B-28B9-AEB7-F418-E3C82F01F1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690688"/>
            <a:ext cx="9879628" cy="224676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executor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: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ExecutorService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=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Executors.newFixedThreadPool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4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repeat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8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executor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.submit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runLongTask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335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35A98-686D-897A-5CBF-313C3694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0EA6E-F538-B2BC-AF66-94B827B5B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accent1"/>
                </a:solidFill>
              </a:rPr>
              <a:t>Синхронный</a:t>
            </a:r>
            <a:r>
              <a:rPr lang="ru-RU" sz="3600" dirty="0"/>
              <a:t> х </a:t>
            </a:r>
            <a:r>
              <a:rPr lang="ru-RU" sz="3600" dirty="0">
                <a:solidFill>
                  <a:srgbClr val="FF0000"/>
                </a:solidFill>
              </a:rPr>
              <a:t>многопоточный</a:t>
            </a:r>
            <a:r>
              <a:rPr lang="ru-RU" sz="3600" dirty="0"/>
              <a:t> х </a:t>
            </a:r>
            <a:r>
              <a:rPr lang="ru-RU" sz="3600" dirty="0">
                <a:solidFill>
                  <a:srgbClr val="FF0000"/>
                </a:solidFill>
              </a:rPr>
              <a:t>конкурентный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9AEFD-A91B-C190-24B7-7B1B4E7CE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0C83FA3-0C7E-E814-A6D0-ADB0912566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697017"/>
            <a:ext cx="10236200" cy="37856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import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kotlin.io.path.Path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import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kotlin.io.path.writeText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file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Path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"someFile.txt"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data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: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List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&lt;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String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&gt; =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emptyList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data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.stream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.parallel()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.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forEach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  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file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writeText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283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E28F4-1AA6-663F-5AF0-18F9A49B8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50465-25DA-04F1-8B29-935BA0494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Асинхронный</a:t>
            </a:r>
            <a:r>
              <a:rPr lang="ru-RU" sz="3600" dirty="0"/>
              <a:t> х </a:t>
            </a:r>
            <a:r>
              <a:rPr lang="ru-RU" sz="3600" dirty="0">
                <a:solidFill>
                  <a:srgbClr val="FF0000"/>
                </a:solidFill>
              </a:rPr>
              <a:t>многопоточный</a:t>
            </a:r>
            <a:r>
              <a:rPr lang="ru-RU" sz="3600" dirty="0"/>
              <a:t> х </a:t>
            </a:r>
            <a:r>
              <a:rPr lang="ru-RU" sz="3600" dirty="0">
                <a:solidFill>
                  <a:srgbClr val="FF0000"/>
                </a:solidFill>
              </a:rPr>
              <a:t>конкурентный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E4B4A8-B090-ACF2-A8E9-CB1BD6C58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97BBD79-8C14-A826-3BF0-C56F89475F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690688"/>
            <a:ext cx="6186309" cy="40934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cache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mutableMapOf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&lt;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&gt;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consumer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: 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 -&gt;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Unit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=…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repeat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8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-&gt;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executor.submit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result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cache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getOrPut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runLongTask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consumer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result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92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869D26-3FD9-8597-363B-F405C7694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430" y="583345"/>
            <a:ext cx="7160357" cy="4164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Инструменты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D8A05-7CB0-9B07-41D9-4F8539760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8228" y="5972174"/>
            <a:ext cx="8578699" cy="504825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213CD0-17A6-3CB5-C8A9-EDF0484EB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24937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77C1072-4474-4D21-915F-818C6B7B808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027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5E5109-B84A-9A3A-7A77-AC0ABCFBB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Потоки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4EC5D0-6BEB-C555-5317-5BCE075D945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Основной инструмент </a:t>
            </a:r>
            <a:r>
              <a:rPr lang="ru-RU" dirty="0">
                <a:solidFill>
                  <a:srgbClr val="FF0000"/>
                </a:solidFill>
              </a:rPr>
              <a:t>многопоточности.</a:t>
            </a:r>
          </a:p>
          <a:p>
            <a:r>
              <a:rPr lang="ru-RU" dirty="0"/>
              <a:t>Позволяет запускать задачи, выполняемые параллельно.</a:t>
            </a:r>
          </a:p>
          <a:p>
            <a:r>
              <a:rPr lang="ru-RU" dirty="0"/>
              <a:t>Позволяет осуществлять синхронизацию результатов задач.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ECA45-2541-C8A7-5683-502EFA31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17</a:t>
            </a:fld>
            <a:endParaRPr lang="en-US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5500B90-C972-85EB-BAF1-C43E0BA50700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172202" y="1690688"/>
            <a:ext cx="4185761" cy="224676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import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kotlin.concurrent.*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thread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runLongTask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.join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008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69172-49EB-2480-D5E2-3FCC2EE7D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Continuation passing style (Loom)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F802A47-D2F7-3C7A-0875-9F4842AEBD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Поток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74E597B-4309-E94A-A444-CF01E2CF2C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Отправляем запрос.</a:t>
            </a:r>
          </a:p>
          <a:p>
            <a:r>
              <a:rPr lang="ru-RU" dirty="0"/>
              <a:t>Ждем ответа.</a:t>
            </a:r>
          </a:p>
          <a:p>
            <a:r>
              <a:rPr lang="ru-RU" dirty="0"/>
              <a:t>Ресурсы потока простаивают.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0C5B505-D7CE-9EE0-BE48-F035B25DA7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CPS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EE7EF02-7D35-3F99-1FAD-331F0548095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/>
              <a:t>Отправляем запрос и реакцию на его завершения.</a:t>
            </a:r>
          </a:p>
          <a:p>
            <a:r>
              <a:rPr lang="ru-RU" dirty="0" err="1"/>
              <a:t>Шедьюлим</a:t>
            </a:r>
            <a:r>
              <a:rPr lang="ru-RU" dirty="0"/>
              <a:t> реакцию, когда запрос завершен.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A11CA7-E3AE-FA2B-41C1-EC94A18D7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18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6ED47F-B3EF-DD7B-F855-59CAABF01351}"/>
              </a:ext>
            </a:extLst>
          </p:cNvPr>
          <p:cNvSpPr/>
          <p:nvPr/>
        </p:nvSpPr>
        <p:spPr>
          <a:xfrm>
            <a:off x="1293089" y="4507341"/>
            <a:ext cx="1320800" cy="3602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0AB0CE-AB22-844E-D172-E72C70FD9433}"/>
              </a:ext>
            </a:extLst>
          </p:cNvPr>
          <p:cNvSpPr/>
          <p:nvPr/>
        </p:nvSpPr>
        <p:spPr>
          <a:xfrm>
            <a:off x="2613889" y="5680356"/>
            <a:ext cx="1320800" cy="360218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4BB7FD-5945-98FB-26DB-60577ABA07DD}"/>
              </a:ext>
            </a:extLst>
          </p:cNvPr>
          <p:cNvSpPr/>
          <p:nvPr/>
        </p:nvSpPr>
        <p:spPr>
          <a:xfrm>
            <a:off x="3934689" y="4507341"/>
            <a:ext cx="1320800" cy="3602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5484DFB-56CF-8F93-9DB6-32E81B20C4B1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2613889" y="4687450"/>
            <a:ext cx="0" cy="11730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1800D-DF70-F0AE-02E3-F9F4E8E0C612}"/>
              </a:ext>
            </a:extLst>
          </p:cNvPr>
          <p:cNvCxnSpPr>
            <a:stCxn id="8" idx="3"/>
            <a:endCxn id="10" idx="1"/>
          </p:cNvCxnSpPr>
          <p:nvPr/>
        </p:nvCxnSpPr>
        <p:spPr>
          <a:xfrm flipV="1">
            <a:off x="3934689" y="4687450"/>
            <a:ext cx="0" cy="11730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802FCEF-A35F-F462-3950-77E07FBC649B}"/>
              </a:ext>
            </a:extLst>
          </p:cNvPr>
          <p:cNvSpPr/>
          <p:nvPr/>
        </p:nvSpPr>
        <p:spPr>
          <a:xfrm>
            <a:off x="2613889" y="4507341"/>
            <a:ext cx="1320800" cy="36021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5A1D49-20CF-6685-A1DC-89C0D60C4F1B}"/>
              </a:ext>
            </a:extLst>
          </p:cNvPr>
          <p:cNvSpPr/>
          <p:nvPr/>
        </p:nvSpPr>
        <p:spPr>
          <a:xfrm>
            <a:off x="6645562" y="4507341"/>
            <a:ext cx="1320800" cy="3602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E49377-0DE2-96E3-B66A-A9200774FE03}"/>
              </a:ext>
            </a:extLst>
          </p:cNvPr>
          <p:cNvSpPr/>
          <p:nvPr/>
        </p:nvSpPr>
        <p:spPr>
          <a:xfrm>
            <a:off x="7966362" y="5163125"/>
            <a:ext cx="1320800" cy="3602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CA7890-3499-FA48-EDA3-5E8EA07B50C9}"/>
              </a:ext>
            </a:extLst>
          </p:cNvPr>
          <p:cNvSpPr/>
          <p:nvPr/>
        </p:nvSpPr>
        <p:spPr>
          <a:xfrm>
            <a:off x="9287162" y="5810973"/>
            <a:ext cx="1320800" cy="3602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9FB3D41-FCCF-C0C7-921B-5CC59271ABD5}"/>
              </a:ext>
            </a:extLst>
          </p:cNvPr>
          <p:cNvCxnSpPr>
            <a:stCxn id="20" idx="3"/>
            <a:endCxn id="21" idx="1"/>
          </p:cNvCxnSpPr>
          <p:nvPr/>
        </p:nvCxnSpPr>
        <p:spPr>
          <a:xfrm>
            <a:off x="7966362" y="4687450"/>
            <a:ext cx="0" cy="6557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4B6D0CC-C14B-B39D-0B3C-D82D20EDFD92}"/>
              </a:ext>
            </a:extLst>
          </p:cNvPr>
          <p:cNvCxnSpPr>
            <a:stCxn id="21" idx="3"/>
            <a:endCxn id="22" idx="1"/>
          </p:cNvCxnSpPr>
          <p:nvPr/>
        </p:nvCxnSpPr>
        <p:spPr>
          <a:xfrm>
            <a:off x="9287162" y="5343234"/>
            <a:ext cx="0" cy="6478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126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D9C65-55DD-B23E-C596-1780EAE7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4C553-D177-BF7E-1DDC-FB32B2C54DC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Инструмент для связи между </a:t>
            </a:r>
            <a:r>
              <a:rPr lang="ru-RU" dirty="0">
                <a:solidFill>
                  <a:srgbClr val="FF0000"/>
                </a:solidFill>
              </a:rPr>
              <a:t>синхронными</a:t>
            </a:r>
            <a:r>
              <a:rPr lang="ru-RU" dirty="0"/>
              <a:t> и </a:t>
            </a:r>
            <a:r>
              <a:rPr lang="ru-RU" dirty="0">
                <a:solidFill>
                  <a:srgbClr val="FF0000"/>
                </a:solidFill>
              </a:rPr>
              <a:t>асинхронными</a:t>
            </a:r>
            <a:r>
              <a:rPr lang="ru-RU" dirty="0"/>
              <a:t> вычислениями.</a:t>
            </a:r>
            <a:endParaRPr lang="en-US" dirty="0"/>
          </a:p>
          <a:p>
            <a:r>
              <a:rPr lang="ru-RU" dirty="0"/>
              <a:t>Не решает почти никаких проблем </a:t>
            </a:r>
            <a:r>
              <a:rPr lang="ru-RU" dirty="0">
                <a:solidFill>
                  <a:srgbClr val="FF0000"/>
                </a:solidFill>
              </a:rPr>
              <a:t>асинхронного</a:t>
            </a:r>
            <a:r>
              <a:rPr lang="ru-RU" dirty="0"/>
              <a:t> программирования.</a:t>
            </a:r>
          </a:p>
          <a:p>
            <a:endParaRPr lang="ru-RU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F88CF0-3622-8D01-BAAD-41D43C495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19</a:t>
            </a:fld>
            <a:endParaRPr lang="en-US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97968218-7F48-3103-CB53-01BD86E21EA1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172202" y="1690688"/>
            <a:ext cx="5416868" cy="224676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future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executor.submit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&lt;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&gt;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runLongTask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future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.get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</a:t>
            </a:r>
            <a:endParaRPr kumimoji="0" lang="ru-RU" altLang="en-US" sz="2000" b="0" i="0" u="none" strike="noStrike" cap="none" normalizeH="0" baseline="0" dirty="0">
              <a:ln>
                <a:noFill/>
              </a:ln>
              <a:solidFill>
                <a:srgbClr val="080808"/>
              </a:solidFill>
              <a:effectLst/>
              <a:latin typeface="JetBrains Mono" panose="02000009000000000000" pitchFamily="49" charset="0"/>
              <a:cs typeface="JetBrains Mono" panose="02000009000000000000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future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.cancel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true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204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2FC3F-FBB9-ADF5-F509-3FF6B893D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CompletableFuture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008CB-529E-6F9D-8472-08BED01B825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Инструмент </a:t>
            </a:r>
            <a:r>
              <a:rPr lang="ru-RU" dirty="0">
                <a:solidFill>
                  <a:srgbClr val="FF0000"/>
                </a:solidFill>
              </a:rPr>
              <a:t>асинхронного</a:t>
            </a:r>
            <a:r>
              <a:rPr lang="ru-RU" dirty="0"/>
              <a:t> программирования.</a:t>
            </a:r>
          </a:p>
          <a:p>
            <a:r>
              <a:rPr lang="ru-RU" dirty="0"/>
              <a:t>Позволяет осуществлять композицию задач.</a:t>
            </a:r>
          </a:p>
          <a:p>
            <a:r>
              <a:rPr lang="ru-RU" dirty="0"/>
              <a:t>Позволяет управляет жизненным циклом задач.</a:t>
            </a:r>
          </a:p>
          <a:p>
            <a:r>
              <a:rPr lang="ru-RU" dirty="0"/>
              <a:t>Не решает проблемы конкурентности.</a:t>
            </a:r>
          </a:p>
          <a:p>
            <a:r>
              <a:rPr lang="ru-RU" dirty="0"/>
              <a:t>Не обязательно работает в многопоточном режиме.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38B36-324C-0FEE-377B-2B46BB207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20</a:t>
            </a:fld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FC2A399-E1D1-60B0-CC53-CEED2917AF05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172200" y="1985359"/>
            <a:ext cx="4998484" cy="403187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import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java.util.concurrent.*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cf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CompletableFuture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.supplyAsync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runLongTask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cf2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cf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.whenComplete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, </a:t>
            </a:r>
            <a:r>
              <a:rPr lang="en-US" altLang="en-US" sz="1600" dirty="0">
                <a:solidFill>
                  <a:srgbClr val="00000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ex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-&gt;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runLongTask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-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1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cf3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cf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.whenComplete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, </a:t>
            </a:r>
            <a:r>
              <a:rPr lang="en-US" altLang="en-US" sz="1600" dirty="0">
                <a:solidFill>
                  <a:srgbClr val="000000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ex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-&gt;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runLongTask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+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1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cf2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.join()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cf3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.join()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608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884C6-2E28-1494-45E9-D943712DF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Lock/Semaphore/Mutex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E5DC6-FD0B-1FC9-23CC-CBE62EEA40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Базовый инструмент </a:t>
            </a:r>
            <a:r>
              <a:rPr lang="ru-RU" dirty="0">
                <a:solidFill>
                  <a:srgbClr val="FF0000"/>
                </a:solidFill>
              </a:rPr>
              <a:t>конкурентности</a:t>
            </a:r>
            <a:r>
              <a:rPr lang="ru-RU" dirty="0"/>
              <a:t>.</a:t>
            </a:r>
          </a:p>
          <a:p>
            <a:r>
              <a:rPr lang="ru-RU" dirty="0"/>
              <a:t>Позволяет ограничить доступ в критичную область.</a:t>
            </a:r>
          </a:p>
          <a:p>
            <a:r>
              <a:rPr lang="ru-RU" dirty="0"/>
              <a:t>При бесконтрольном использовании приводит к деградации производительности и к </a:t>
            </a:r>
            <a:r>
              <a:rPr lang="en-US" dirty="0"/>
              <a:t>deadlock</a:t>
            </a:r>
            <a:r>
              <a:rPr lang="ru-RU" dirty="0"/>
              <a:t>-</a:t>
            </a:r>
            <a:r>
              <a:rPr lang="ru-RU" dirty="0" err="1"/>
              <a:t>ам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7B5987-24E9-C42F-A2A2-FB454C26F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21</a:t>
            </a:fld>
            <a:endParaRPr lang="en-US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5FEAB395-42F4-56F0-05FD-2F403396B1E1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172200" y="1739137"/>
            <a:ext cx="5121915" cy="452431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import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java.util.concurrent.locks.*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list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mutableListOf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&lt;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&gt;()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lock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ReentrantLock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cf4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CompletableFuture.supplyAsync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runLongTask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4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lock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.withLock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 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list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.add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cf5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CompletableFuture.supplyAsync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runLongTask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5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lock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.withLock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 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list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.add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0542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DDBB0-E312-6936-2963-FA349EE9A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Потокобезопасные</a:t>
            </a:r>
            <a:r>
              <a:rPr lang="ru-RU" dirty="0"/>
              <a:t> структуры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B7674-E847-BEBB-4899-1C4B9229A6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Например:</a:t>
            </a:r>
          </a:p>
          <a:p>
            <a:pPr lvl="1"/>
            <a:r>
              <a:rPr lang="en-US" dirty="0" err="1"/>
              <a:t>ConcurrentHashMap</a:t>
            </a:r>
            <a:endParaRPr lang="ru-RU" dirty="0"/>
          </a:p>
          <a:p>
            <a:pPr lvl="1"/>
            <a:r>
              <a:rPr lang="en-US" dirty="0" err="1"/>
              <a:t>CopyOnWriteArrayList</a:t>
            </a:r>
            <a:endParaRPr lang="ru-RU" dirty="0"/>
          </a:p>
          <a:p>
            <a:pPr lvl="1"/>
            <a:r>
              <a:rPr lang="en-US" dirty="0" err="1"/>
              <a:t>ThreadLocalRandom</a:t>
            </a:r>
            <a:endParaRPr lang="en-US" dirty="0"/>
          </a:p>
          <a:p>
            <a:r>
              <a:rPr lang="ru-RU" dirty="0"/>
              <a:t>Инструмент управления </a:t>
            </a:r>
            <a:r>
              <a:rPr lang="ru-RU" dirty="0">
                <a:solidFill>
                  <a:srgbClr val="FF0000"/>
                </a:solidFill>
              </a:rPr>
              <a:t>конкурентностью</a:t>
            </a:r>
            <a:r>
              <a:rPr lang="ru-RU" dirty="0"/>
              <a:t>.</a:t>
            </a:r>
          </a:p>
          <a:p>
            <a:r>
              <a:rPr lang="ru-RU" dirty="0"/>
              <a:t>Уменьшает размер критической области.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01696C-927B-5427-A3E5-C71952AD6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22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B5BDD8C-34A6-DD93-1A5C-300101D670D6}"/>
              </a:ext>
            </a:extLst>
          </p:cNvPr>
          <p:cNvSpPr/>
          <p:nvPr/>
        </p:nvSpPr>
        <p:spPr>
          <a:xfrm>
            <a:off x="6483927" y="2401455"/>
            <a:ext cx="609600" cy="51723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EDBD787-C4B4-B49D-AF18-6CFFA9846311}"/>
              </a:ext>
            </a:extLst>
          </p:cNvPr>
          <p:cNvSpPr/>
          <p:nvPr/>
        </p:nvSpPr>
        <p:spPr>
          <a:xfrm>
            <a:off x="7100454" y="2401455"/>
            <a:ext cx="609600" cy="51723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7D98584-CBEB-A501-97A4-6757651B3A81}"/>
              </a:ext>
            </a:extLst>
          </p:cNvPr>
          <p:cNvSpPr/>
          <p:nvPr/>
        </p:nvSpPr>
        <p:spPr>
          <a:xfrm>
            <a:off x="7716981" y="2401455"/>
            <a:ext cx="609600" cy="51723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F9CED2B-FEF3-6151-A30D-23823B75D260}"/>
              </a:ext>
            </a:extLst>
          </p:cNvPr>
          <p:cNvSpPr/>
          <p:nvPr/>
        </p:nvSpPr>
        <p:spPr>
          <a:xfrm>
            <a:off x="8333508" y="2401455"/>
            <a:ext cx="609600" cy="51723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148C384-06E4-CD42-6A4B-83A7F63C6261}"/>
              </a:ext>
            </a:extLst>
          </p:cNvPr>
          <p:cNvSpPr/>
          <p:nvPr/>
        </p:nvSpPr>
        <p:spPr>
          <a:xfrm>
            <a:off x="8950035" y="2401455"/>
            <a:ext cx="609600" cy="51723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CEF3D84-F783-C109-0305-99C886ECB76F}"/>
              </a:ext>
            </a:extLst>
          </p:cNvPr>
          <p:cNvSpPr/>
          <p:nvPr/>
        </p:nvSpPr>
        <p:spPr>
          <a:xfrm>
            <a:off x="9568871" y="2401455"/>
            <a:ext cx="609600" cy="51723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A8642C2-FB28-933A-30C1-F66776B4C3A1}"/>
              </a:ext>
            </a:extLst>
          </p:cNvPr>
          <p:cNvSpPr/>
          <p:nvPr/>
        </p:nvSpPr>
        <p:spPr>
          <a:xfrm>
            <a:off x="10187707" y="2401455"/>
            <a:ext cx="609600" cy="51723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7C7B27-B1B8-205B-4733-6426102EBD83}"/>
              </a:ext>
            </a:extLst>
          </p:cNvPr>
          <p:cNvSpPr txBox="1"/>
          <p:nvPr/>
        </p:nvSpPr>
        <p:spPr>
          <a:xfrm>
            <a:off x="6461820" y="1815223"/>
            <a:ext cx="3411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Критическая область </a:t>
            </a:r>
            <a:r>
              <a:rPr lang="en-US" dirty="0"/>
              <a:t>HashMap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CDE1BE9-D3FF-CDE3-FDD9-E58E14807432}"/>
              </a:ext>
            </a:extLst>
          </p:cNvPr>
          <p:cNvSpPr/>
          <p:nvPr/>
        </p:nvSpPr>
        <p:spPr>
          <a:xfrm>
            <a:off x="6519548" y="4525542"/>
            <a:ext cx="609600" cy="517236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6255935-484A-48FB-DB41-062D4AF561CA}"/>
              </a:ext>
            </a:extLst>
          </p:cNvPr>
          <p:cNvSpPr/>
          <p:nvPr/>
        </p:nvSpPr>
        <p:spPr>
          <a:xfrm>
            <a:off x="7136075" y="4525542"/>
            <a:ext cx="609600" cy="517236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5621841-D3B6-DC9A-A8F6-C00AA0E035B9}"/>
              </a:ext>
            </a:extLst>
          </p:cNvPr>
          <p:cNvSpPr/>
          <p:nvPr/>
        </p:nvSpPr>
        <p:spPr>
          <a:xfrm>
            <a:off x="7752602" y="4525542"/>
            <a:ext cx="609600" cy="51723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6C9F87D-9DC6-DECE-5E73-8BADC83F0AA4}"/>
              </a:ext>
            </a:extLst>
          </p:cNvPr>
          <p:cNvSpPr/>
          <p:nvPr/>
        </p:nvSpPr>
        <p:spPr>
          <a:xfrm>
            <a:off x="8369129" y="4525542"/>
            <a:ext cx="609600" cy="517236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6A86AF4-183A-E262-18C0-B54C5EBDAEBA}"/>
              </a:ext>
            </a:extLst>
          </p:cNvPr>
          <p:cNvSpPr/>
          <p:nvPr/>
        </p:nvSpPr>
        <p:spPr>
          <a:xfrm>
            <a:off x="8985656" y="4525542"/>
            <a:ext cx="609600" cy="517236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A8046F6-F2F4-C026-BC19-85C29ECF6522}"/>
              </a:ext>
            </a:extLst>
          </p:cNvPr>
          <p:cNvSpPr/>
          <p:nvPr/>
        </p:nvSpPr>
        <p:spPr>
          <a:xfrm>
            <a:off x="9604492" y="4525542"/>
            <a:ext cx="609600" cy="517236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181E47D-3232-7762-91DC-E3F72E78F4E9}"/>
              </a:ext>
            </a:extLst>
          </p:cNvPr>
          <p:cNvSpPr/>
          <p:nvPr/>
        </p:nvSpPr>
        <p:spPr>
          <a:xfrm>
            <a:off x="10223328" y="4525542"/>
            <a:ext cx="609600" cy="517236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F80F375-1895-03D0-1B11-8227BDC07FAE}"/>
              </a:ext>
            </a:extLst>
          </p:cNvPr>
          <p:cNvSpPr txBox="1"/>
          <p:nvPr/>
        </p:nvSpPr>
        <p:spPr>
          <a:xfrm>
            <a:off x="6462159" y="3939310"/>
            <a:ext cx="4549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Критическая область </a:t>
            </a:r>
            <a:r>
              <a:rPr lang="en-US" dirty="0" err="1"/>
              <a:t>ConcurrentHashMap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27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C5A52DA-4418-4C18-B247-2A75FFF61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430" y="583345"/>
            <a:ext cx="7160357" cy="4164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Асинхронность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DADA02-8895-3204-F633-F6E866E08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8228" y="5972174"/>
            <a:ext cx="8578699" cy="504825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48C629-98E9-A3EE-392E-567DDCA68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24937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77C1072-4474-4D21-915F-818C6B7B808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4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859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FD104-F86A-11B5-3965-D939F53B8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89097-DF02-B792-2E5A-F54FAE175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Активность х Реактивность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58035A8-84B5-5C75-A87C-AD57147FA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Активность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B9832D2-3F47-6D81-D267-4C4C7370791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Совершаем действия в той последовательности, в которой хотим, чтобы они происходили.</a:t>
            </a:r>
          </a:p>
          <a:p>
            <a:r>
              <a:rPr lang="ru-RU" dirty="0"/>
              <a:t>Вызовы в режиме запрос – ответ. Ожидаем ответ.</a:t>
            </a:r>
          </a:p>
          <a:p>
            <a:r>
              <a:rPr lang="ru-RU" dirty="0"/>
              <a:t>Ожидаем доступа в критическую область.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128402-F4FB-D22B-A020-212BC884B8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Реактивность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761DB4B-6837-A3EE-F823-78ECD7DBD2B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/>
              <a:t>Реагируем на изменения и публикуем изменения своего состояния.</a:t>
            </a:r>
          </a:p>
          <a:p>
            <a:r>
              <a:rPr lang="ru-RU" dirty="0"/>
              <a:t>Общение в режиме публикация – подписка.</a:t>
            </a:r>
          </a:p>
          <a:p>
            <a:r>
              <a:rPr lang="ru-RU" dirty="0"/>
              <a:t>Используем очереди для доступа в </a:t>
            </a:r>
            <a:r>
              <a:rPr lang="ru-RU"/>
              <a:t>критическую область.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97BCA7-E6F5-4626-91B4-BC7A35A59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29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40E04-6480-7ED6-7233-C946CD87A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6544B1B-BA97-622C-769A-6426ABDC0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Активность х Реактивность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3FEC5C3-44A6-BA3F-1633-AB42E02EF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Активность</a:t>
            </a:r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BFA73C7-22EC-F9B3-CEBC-BEB5CE2B9C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612" y="2601328"/>
            <a:ext cx="5126954" cy="3684588"/>
          </a:xfr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5C0289D-18B4-8C3B-B938-C5F5161304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Реактивность</a:t>
            </a:r>
            <a:endParaRPr lang="en-US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6AF12E89-ED26-7024-D22F-62141125E6A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02691" y="2603734"/>
            <a:ext cx="3682182" cy="3682182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6DF0AA-7BB0-026C-5C61-9982EA52C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4247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0D61C-7652-A586-32D3-C0358D3AC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642B0A1-7B84-685C-B396-6D30DD57E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Активность х Реактивность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F4D8F9-6926-318E-5285-66C4AD14D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Активность</a:t>
            </a:r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C710E67-340E-5B7A-1687-909D3C70C0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612" y="2601328"/>
            <a:ext cx="5126954" cy="3684588"/>
          </a:xfr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9847257-E2E7-20CA-72F4-EDA2AB1F28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Реактивность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0524D2-3D21-876A-10A2-1B6CB7D6295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28436" y="2601327"/>
            <a:ext cx="5239430" cy="3684587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64F676-B6D3-DCEC-810A-6BE4E57CB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3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D40AE-C958-D2C8-1B5C-B4CB431D6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Реактивные потоки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FD119-F75C-BC34-78E9-0906278A2C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Инструмент </a:t>
            </a:r>
            <a:r>
              <a:rPr lang="ru-RU" dirty="0">
                <a:solidFill>
                  <a:srgbClr val="FF0000"/>
                </a:solidFill>
              </a:rPr>
              <a:t>асинхронного</a:t>
            </a:r>
            <a:r>
              <a:rPr lang="ru-RU" dirty="0"/>
              <a:t> программирования.</a:t>
            </a:r>
          </a:p>
          <a:p>
            <a:r>
              <a:rPr lang="ru-RU" dirty="0"/>
              <a:t>Архитектурный паттерн для уменьшения </a:t>
            </a:r>
            <a:r>
              <a:rPr lang="ru-RU" dirty="0">
                <a:solidFill>
                  <a:srgbClr val="FF0000"/>
                </a:solidFill>
              </a:rPr>
              <a:t>конкурентности</a:t>
            </a:r>
            <a:r>
              <a:rPr lang="ru-RU" dirty="0"/>
              <a:t> и управления потоками данных.</a:t>
            </a:r>
            <a:endParaRPr lang="en-US" dirty="0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7A9B60D4-B52A-8D2C-698F-228553995E5B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096000" y="1687126"/>
            <a:ext cx="5561138" cy="286232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class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A(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value: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class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B(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value: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aFlow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= </a:t>
            </a:r>
            <a:r>
              <a:rPr kumimoji="0" lang="en-US" altLang="en-US" sz="18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flowOf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&lt;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&gt;()</a:t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bFlow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= </a:t>
            </a:r>
            <a:r>
              <a:rPr kumimoji="0" lang="en-US" altLang="en-US" sz="18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flowOf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&lt;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B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&gt;()</a:t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80808"/>
              </a:solidFill>
              <a:effectLst/>
              <a:latin typeface="JetBrains Mono" panose="02000009000000000000" pitchFamily="49" charset="0"/>
              <a:cs typeface="JetBrains Mono" panose="02000009000000000000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combined =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aFlow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zip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bFlow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a, b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-&gt;</a:t>
            </a:r>
            <a:b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a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value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+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b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value</a:t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debounce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2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seconds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AAFBA-60E4-2B9C-29C7-C4CBE0811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589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A544E-9ECF-CAD7-72DE-CF2195354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5388B-059B-9D60-5B6C-7A34A3ACA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Реактивные потоки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885139-FCC3-1EBB-3207-AA6111AADA3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Не меняем состояние, а посылаем сообщение.</a:t>
            </a:r>
          </a:p>
          <a:p>
            <a:r>
              <a:rPr lang="ru-RU" dirty="0"/>
              <a:t>Не ожидаем ответ, а подписываемся на поток сообщений.</a:t>
            </a:r>
          </a:p>
          <a:p>
            <a:r>
              <a:rPr lang="ru-RU" dirty="0"/>
              <a:t>Операторы надо потоками данных вместо «последовательной» логики.</a:t>
            </a:r>
          </a:p>
          <a:p>
            <a:r>
              <a:rPr lang="ru-RU" dirty="0"/>
              <a:t>Конкурентность управляется контекстом выполнения.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8EBAD5-E3DE-049B-888F-642AE55D7C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3005317"/>
            <a:ext cx="5181600" cy="199195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9A4EB4-C87E-7F41-8616-1855FF8B01D9}"/>
              </a:ext>
            </a:extLst>
          </p:cNvPr>
          <p:cNvSpPr txBox="1"/>
          <p:nvPr/>
        </p:nvSpPr>
        <p:spPr>
          <a:xfrm>
            <a:off x="6326910" y="843240"/>
            <a:ext cx="375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https://www.reactivemanifesto.org/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60559B-D1C4-95D6-607B-44C054AB7979}"/>
              </a:ext>
            </a:extLst>
          </p:cNvPr>
          <p:cNvSpPr txBox="1"/>
          <p:nvPr/>
        </p:nvSpPr>
        <p:spPr>
          <a:xfrm>
            <a:off x="7362184" y="4997270"/>
            <a:ext cx="27885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https://flowmarbles.com/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9E0AB2-9C3D-0332-42E9-C9AC60671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078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2A86B-CA83-8FFE-5F0C-359EE36D9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Акторы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0332A-A5E9-5803-A56E-642F2F615E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Инструмент </a:t>
            </a:r>
            <a:r>
              <a:rPr lang="ru-RU" dirty="0">
                <a:solidFill>
                  <a:srgbClr val="FF0000"/>
                </a:solidFill>
              </a:rPr>
              <a:t>асинхронного</a:t>
            </a:r>
            <a:r>
              <a:rPr lang="ru-RU" dirty="0"/>
              <a:t> программирования.</a:t>
            </a:r>
          </a:p>
          <a:p>
            <a:r>
              <a:rPr lang="ru-RU" dirty="0"/>
              <a:t>Архитектурный паттерн для уменьшения </a:t>
            </a:r>
            <a:r>
              <a:rPr lang="ru-RU" dirty="0">
                <a:solidFill>
                  <a:srgbClr val="FF0000"/>
                </a:solidFill>
              </a:rPr>
              <a:t>конкурентности</a:t>
            </a:r>
            <a:r>
              <a:rPr lang="ru-RU" dirty="0"/>
              <a:t> и управления потоками данных.</a:t>
            </a:r>
          </a:p>
          <a:p>
            <a:r>
              <a:rPr lang="ru-RU" dirty="0"/>
              <a:t>В основном используются в распределенных системах.</a:t>
            </a:r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F53F649-371C-BF10-B42F-CC203AC599E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5825837" y="1012954"/>
            <a:ext cx="6116781" cy="48320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sealed class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Event {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class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Open(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transactionId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: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): Event()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class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Close(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tranactionId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: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): Event()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fun interface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Actor {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suspend fun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receive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(event: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Event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actor =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object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: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Actor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private var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transaction: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Int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? =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null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override suspend fun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receive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(event: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Event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 {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when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event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 {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is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Event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Open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-&gt;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if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transaction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!=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null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 {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    </a:t>
            </a:r>
            <a:r>
              <a:rPr kumimoji="0" lang="en-US" altLang="en-US" sz="1100" b="0" i="1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error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"Transaction already open"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}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else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  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transaction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event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transactionId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is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Event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Close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-&gt;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if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transaction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!=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event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tranactionId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 {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    </a:t>
            </a:r>
            <a:r>
              <a:rPr kumimoji="0" lang="en-US" altLang="en-US" sz="1100" b="0" i="1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error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"Wrong transaction id: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7A6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${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event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tranactionId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7A6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}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else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  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transaction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null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}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}</a:t>
            </a: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0DC551-EF55-43F5-E402-1705FA72F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3246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2DA53-54D9-C0D4-F5B7-5C3AF88B0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301D5-556F-18D5-2F83-F31A5FCCA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Акторы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EF0245-354D-D534-EDAC-F53BF544AB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/>
              <a:t>Реактивные потоки наоборот.</a:t>
            </a:r>
          </a:p>
          <a:p>
            <a:r>
              <a:rPr lang="ru-RU"/>
              <a:t>Актор – это обработчик с входной очередью сообщений.</a:t>
            </a:r>
          </a:p>
          <a:p>
            <a:r>
              <a:rPr lang="ru-RU"/>
              <a:t>Сообщения могут менять состояние актора и создавать новых акторов.</a:t>
            </a:r>
          </a:p>
          <a:p>
            <a:r>
              <a:rPr lang="ru-RU"/>
              <a:t>Конкурентность инкапсулирована внутри актора.</a:t>
            </a:r>
            <a:endParaRPr lang="ru-RU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1E24D93-0658-F139-8A1E-7F0EE367E72E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66477"/>
            <a:ext cx="5181600" cy="386963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9DCA96-8B1E-9D6E-4968-503FDF721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1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A19D3-208C-B8B4-D8BE-C5CE35D1A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Корутины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EDBC1-73BC-FF97-6954-425FBB21B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Удобный инструмент </a:t>
            </a:r>
            <a:r>
              <a:rPr lang="ru-RU" dirty="0">
                <a:solidFill>
                  <a:srgbClr val="FF0000"/>
                </a:solidFill>
              </a:rPr>
              <a:t>асинхронности</a:t>
            </a:r>
            <a:r>
              <a:rPr lang="ru-RU" dirty="0"/>
              <a:t>.</a:t>
            </a:r>
          </a:p>
          <a:p>
            <a:r>
              <a:rPr lang="ru-RU" dirty="0"/>
              <a:t>На уровне компилятора позволяет представлять </a:t>
            </a:r>
            <a:r>
              <a:rPr lang="ru-RU" dirty="0" err="1"/>
              <a:t>колбэки</a:t>
            </a:r>
            <a:r>
              <a:rPr lang="ru-RU" dirty="0"/>
              <a:t> в виде псевдо-последовательного кода (</a:t>
            </a:r>
            <a:r>
              <a:rPr lang="ru-RU" dirty="0" err="1"/>
              <a:t>композирование</a:t>
            </a:r>
            <a:r>
              <a:rPr lang="ru-RU" dirty="0"/>
              <a:t>).</a:t>
            </a:r>
          </a:p>
          <a:p>
            <a:r>
              <a:rPr lang="ru-RU" dirty="0"/>
              <a:t>Позволяет переключать контекст выполнения и передавать данные без блокировок.</a:t>
            </a:r>
          </a:p>
          <a:p>
            <a:r>
              <a:rPr lang="ru-RU" dirty="0"/>
              <a:t>Позволяет обрабатывать ошибки 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C2CFC0-0F10-7BB3-ECD9-E71E55F56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53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F84DD27-4EE2-C8B4-FE2F-D2BDF589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Корутины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254FF0-2A05-6C0A-E228-1171503A3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32</a:t>
            </a:fld>
            <a:endParaRPr lang="en-US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E097DE1-9E85-8EFE-4CAD-89A5216107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62247"/>
            <a:ext cx="11170046" cy="42780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suspend fun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main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 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coroutineScope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client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HttpClient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CIO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regex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"""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href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=\"(.+\.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png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)\""""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6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toRegex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initialResponse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client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.get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"https://sciprog.center"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resources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regex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.findAll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initialResponse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.bodyAsText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()).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map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it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groupValues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[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1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]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resources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6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forEach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resourceName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-&gt;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launch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</a:t>
            </a:r>
            <a:r>
              <a:rPr kumimoji="0" lang="en-US" altLang="en-US" sz="16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println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"Resource processing for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7A6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$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resourceName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started"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resourceResponse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client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.get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"https://sciprog.center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7A6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$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resourceName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bodyBytes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: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ByteArray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resourceResponse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.bodyAsBytes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8C8C8C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//do something with the body</a:t>
            </a:r>
            <a:b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8C8C8C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8C8C8C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    </a:t>
            </a:r>
            <a:r>
              <a:rPr kumimoji="0" lang="en-US" altLang="en-US" sz="16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println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"The resource with name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7A6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$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resourceName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has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7A6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${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bodyBytes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871094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size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7A6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bytes"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}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3" descr="Understanding Kotlin Coroutines with this mental model ...">
            <a:extLst>
              <a:ext uri="{FF2B5EF4-FFF2-40B4-BE49-F238E27FC236}">
                <a16:creationId xmlns:a16="http://schemas.microsoft.com/office/drawing/2014/main" id="{5112034A-2491-5EEA-3592-B87D8B8C9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879" y="2911088"/>
            <a:ext cx="270878" cy="258030"/>
          </a:xfrm>
          <a:prstGeom prst="ellipse">
            <a:avLst/>
          </a:prstGeom>
          <a:ln w="3175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Understanding Kotlin Coroutines with this mental model ...">
            <a:extLst>
              <a:ext uri="{FF2B5EF4-FFF2-40B4-BE49-F238E27FC236}">
                <a16:creationId xmlns:a16="http://schemas.microsoft.com/office/drawing/2014/main" id="{7E04847C-EEC5-AA72-6759-B449FCAF2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079" y="3645379"/>
            <a:ext cx="270878" cy="258030"/>
          </a:xfrm>
          <a:prstGeom prst="ellipse">
            <a:avLst/>
          </a:prstGeom>
          <a:ln w="3175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Understanding Kotlin Coroutines with this mental model ...">
            <a:extLst>
              <a:ext uri="{FF2B5EF4-FFF2-40B4-BE49-F238E27FC236}">
                <a16:creationId xmlns:a16="http://schemas.microsoft.com/office/drawing/2014/main" id="{53BD010C-8A54-68CE-0DC8-184515FF8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679" y="4495124"/>
            <a:ext cx="270878" cy="258030"/>
          </a:xfrm>
          <a:prstGeom prst="ellipse">
            <a:avLst/>
          </a:prstGeom>
          <a:ln w="3175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Understanding Kotlin Coroutines with this mental model ...">
            <a:extLst>
              <a:ext uri="{FF2B5EF4-FFF2-40B4-BE49-F238E27FC236}">
                <a16:creationId xmlns:a16="http://schemas.microsoft.com/office/drawing/2014/main" id="{E45DB334-4313-2CAF-B18E-435CF03E5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22" y="1936651"/>
            <a:ext cx="270878" cy="258030"/>
          </a:xfrm>
          <a:prstGeom prst="ellipse">
            <a:avLst/>
          </a:prstGeom>
          <a:ln w="3175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0854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ED97B7-E078-9E7B-FC20-0862E4F2F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430" y="583345"/>
            <a:ext cx="7160357" cy="4164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Конкурентность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6D548-B668-EFA2-3945-4BEDD979D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8228" y="5972174"/>
            <a:ext cx="8578699" cy="504825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4F008F-8020-845F-D84B-371E06012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24937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77C1072-4474-4D21-915F-818C6B7B808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2155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F9793-1ABB-EFF2-4246-36FD1FC8D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Главная проблема - конкурентность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9B6A07-DAC7-4ECE-CEAC-E2AB79485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Забыли ограничить доступ в критическую область</a:t>
            </a:r>
            <a:r>
              <a:rPr lang="en-US" dirty="0"/>
              <a:t> – </a:t>
            </a:r>
            <a:r>
              <a:rPr lang="ru-RU" dirty="0"/>
              <a:t>взрыв.</a:t>
            </a:r>
          </a:p>
          <a:p>
            <a:r>
              <a:rPr lang="ru-RU" dirty="0"/>
              <a:t>Слишком сильно обложились синхронизациями – улитка.</a:t>
            </a:r>
          </a:p>
          <a:p>
            <a:r>
              <a:rPr lang="ru-RU" dirty="0"/>
              <a:t>Организовали доступ к барьеру из разных мест – </a:t>
            </a:r>
            <a:r>
              <a:rPr lang="ru-RU" dirty="0" err="1"/>
              <a:t>дедлок</a:t>
            </a:r>
            <a:r>
              <a:rPr lang="ru-RU" dirty="0"/>
              <a:t>.</a:t>
            </a:r>
          </a:p>
          <a:p>
            <a:r>
              <a:rPr lang="ru-RU" dirty="0"/>
              <a:t>Ничего не взорвалось, но два процесса имеют доступ к ресурсу – гонка.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9DA7E5-2720-B498-B549-0EACF46E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01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90126-6988-943D-F120-EBF40A305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Конкурентность в распределенных системах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48B02-48DB-E21F-1F62-BADE56C68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Нет гарантий одинакового набора данных на узлах.</a:t>
            </a:r>
          </a:p>
          <a:p>
            <a:r>
              <a:rPr lang="ru-RU" dirty="0"/>
              <a:t>При синхронизации с удаленными узлами выше вероятность </a:t>
            </a:r>
            <a:r>
              <a:rPr lang="ru-RU" dirty="0" err="1"/>
              <a:t>дедлоков</a:t>
            </a:r>
            <a:r>
              <a:rPr lang="ru-RU" dirty="0"/>
              <a:t>.</a:t>
            </a:r>
          </a:p>
          <a:p>
            <a:r>
              <a:rPr lang="ru-RU" dirty="0"/>
              <a:t>Нет единого способа получать информацию о том, что происходит на удаленных узлах.</a:t>
            </a:r>
          </a:p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C8E466-C338-0C20-7DB8-76A880915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9983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C7AE9A-0CC3-B24A-76EA-DA1D3474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430" y="583345"/>
            <a:ext cx="7160357" cy="4164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Что делать?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AA2939-4A32-5257-F860-840BB2ED7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8228" y="5972174"/>
            <a:ext cx="8578699" cy="504825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5D47D8-4BF2-3182-CB37-639A470D2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24937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77C1072-4474-4D21-915F-818C6B7B808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4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4220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96B056-150C-C9E4-8457-1BF0AA62E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Все в одном потоке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18D53-60F5-B43B-3332-3112C9BEC86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Создается поток на запрос и вся обработка происходит в этом потоке. </a:t>
            </a:r>
          </a:p>
          <a:p>
            <a:r>
              <a:rPr lang="ru-RU" dirty="0"/>
              <a:t>Критическая область только на общих ресурсах (например БД).</a:t>
            </a:r>
          </a:p>
          <a:p>
            <a:r>
              <a:rPr lang="ru-RU" dirty="0">
                <a:solidFill>
                  <a:srgbClr val="FF0000"/>
                </a:solidFill>
              </a:rPr>
              <a:t>Потоки дорогие.</a:t>
            </a:r>
          </a:p>
          <a:p>
            <a:r>
              <a:rPr lang="ru-RU" dirty="0">
                <a:solidFill>
                  <a:srgbClr val="FF0000"/>
                </a:solidFill>
              </a:rPr>
              <a:t>Не решает задачи асинхронности.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AF5189-5B12-F81B-F978-84FE3E496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37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12CE4DC-0150-BF37-21C1-481BA3EA176D}"/>
              </a:ext>
            </a:extLst>
          </p:cNvPr>
          <p:cNvSpPr/>
          <p:nvPr/>
        </p:nvSpPr>
        <p:spPr>
          <a:xfrm>
            <a:off x="1117601" y="2189018"/>
            <a:ext cx="4064000" cy="655782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Router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43653AD-C2D8-5276-E812-0625009A228B}"/>
              </a:ext>
            </a:extLst>
          </p:cNvPr>
          <p:cNvSpPr/>
          <p:nvPr/>
        </p:nvSpPr>
        <p:spPr>
          <a:xfrm>
            <a:off x="1117601" y="3179618"/>
            <a:ext cx="452582" cy="154016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Logic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43662F2-905D-3D05-1B14-C7BCA2469857}"/>
              </a:ext>
            </a:extLst>
          </p:cNvPr>
          <p:cNvSpPr/>
          <p:nvPr/>
        </p:nvSpPr>
        <p:spPr>
          <a:xfrm>
            <a:off x="1951184" y="3179618"/>
            <a:ext cx="452582" cy="154016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Logic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39B7CB7-D22F-73D9-E860-D3B10C56DA76}"/>
              </a:ext>
            </a:extLst>
          </p:cNvPr>
          <p:cNvSpPr/>
          <p:nvPr/>
        </p:nvSpPr>
        <p:spPr>
          <a:xfrm>
            <a:off x="2784767" y="3179618"/>
            <a:ext cx="452582" cy="154016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Logic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DAF7DA0-8A56-B939-9C43-E915245C0EDB}"/>
              </a:ext>
            </a:extLst>
          </p:cNvPr>
          <p:cNvSpPr/>
          <p:nvPr/>
        </p:nvSpPr>
        <p:spPr>
          <a:xfrm>
            <a:off x="1117601" y="5054600"/>
            <a:ext cx="4064000" cy="655782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411ED92-88D9-6FAA-918B-B327578D568C}"/>
              </a:ext>
            </a:extLst>
          </p:cNvPr>
          <p:cNvCxnSpPr/>
          <p:nvPr/>
        </p:nvCxnSpPr>
        <p:spPr>
          <a:xfrm>
            <a:off x="1237673" y="2844800"/>
            <a:ext cx="0" cy="3348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9798F02-B742-DD96-B055-55429EE05FC2}"/>
              </a:ext>
            </a:extLst>
          </p:cNvPr>
          <p:cNvCxnSpPr/>
          <p:nvPr/>
        </p:nvCxnSpPr>
        <p:spPr>
          <a:xfrm>
            <a:off x="1237673" y="4719782"/>
            <a:ext cx="0" cy="3348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408D077-5007-D55D-3260-728D5DD80FAA}"/>
              </a:ext>
            </a:extLst>
          </p:cNvPr>
          <p:cNvCxnSpPr>
            <a:cxnSpLocks/>
          </p:cNvCxnSpPr>
          <p:nvPr/>
        </p:nvCxnSpPr>
        <p:spPr>
          <a:xfrm flipV="1">
            <a:off x="1427019" y="4719782"/>
            <a:ext cx="0" cy="3348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8A03BBC-CCCE-839D-B6CE-674981C34C72}"/>
              </a:ext>
            </a:extLst>
          </p:cNvPr>
          <p:cNvCxnSpPr>
            <a:cxnSpLocks/>
          </p:cNvCxnSpPr>
          <p:nvPr/>
        </p:nvCxnSpPr>
        <p:spPr>
          <a:xfrm flipV="1">
            <a:off x="1445492" y="2844800"/>
            <a:ext cx="0" cy="3348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8783762-370F-D33E-372A-3BF2A984B62F}"/>
              </a:ext>
            </a:extLst>
          </p:cNvPr>
          <p:cNvCxnSpPr/>
          <p:nvPr/>
        </p:nvCxnSpPr>
        <p:spPr>
          <a:xfrm>
            <a:off x="2073564" y="2844800"/>
            <a:ext cx="0" cy="3348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B2446B1-7191-AE4B-49EF-68BF54DF0F9B}"/>
              </a:ext>
            </a:extLst>
          </p:cNvPr>
          <p:cNvCxnSpPr/>
          <p:nvPr/>
        </p:nvCxnSpPr>
        <p:spPr>
          <a:xfrm>
            <a:off x="2073564" y="4719782"/>
            <a:ext cx="0" cy="3348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BA23F2E-D3D1-D78C-8054-C0CA0199B0D1}"/>
              </a:ext>
            </a:extLst>
          </p:cNvPr>
          <p:cNvCxnSpPr>
            <a:cxnSpLocks/>
          </p:cNvCxnSpPr>
          <p:nvPr/>
        </p:nvCxnSpPr>
        <p:spPr>
          <a:xfrm flipV="1">
            <a:off x="2262910" y="4719782"/>
            <a:ext cx="0" cy="3348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B9DBC68-11D5-7528-DBEE-8016FBB80F8D}"/>
              </a:ext>
            </a:extLst>
          </p:cNvPr>
          <p:cNvCxnSpPr>
            <a:cxnSpLocks/>
          </p:cNvCxnSpPr>
          <p:nvPr/>
        </p:nvCxnSpPr>
        <p:spPr>
          <a:xfrm flipV="1">
            <a:off x="2281383" y="2844800"/>
            <a:ext cx="0" cy="3348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D9C1352-FF88-FA36-689E-AA47ED86469F}"/>
              </a:ext>
            </a:extLst>
          </p:cNvPr>
          <p:cNvCxnSpPr/>
          <p:nvPr/>
        </p:nvCxnSpPr>
        <p:spPr>
          <a:xfrm>
            <a:off x="2895600" y="2844800"/>
            <a:ext cx="0" cy="3348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0716F51-7A63-9B31-B718-2213BD908848}"/>
              </a:ext>
            </a:extLst>
          </p:cNvPr>
          <p:cNvCxnSpPr/>
          <p:nvPr/>
        </p:nvCxnSpPr>
        <p:spPr>
          <a:xfrm>
            <a:off x="2895600" y="4719782"/>
            <a:ext cx="0" cy="3348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EDA111E-1C4F-BF16-5AEE-9EA55AAF55A2}"/>
              </a:ext>
            </a:extLst>
          </p:cNvPr>
          <p:cNvCxnSpPr>
            <a:cxnSpLocks/>
          </p:cNvCxnSpPr>
          <p:nvPr/>
        </p:nvCxnSpPr>
        <p:spPr>
          <a:xfrm flipV="1">
            <a:off x="3084946" y="4719782"/>
            <a:ext cx="0" cy="3348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69B9A6-AC25-97B9-A4D3-570040F029B3}"/>
              </a:ext>
            </a:extLst>
          </p:cNvPr>
          <p:cNvCxnSpPr>
            <a:cxnSpLocks/>
          </p:cNvCxnSpPr>
          <p:nvPr/>
        </p:nvCxnSpPr>
        <p:spPr>
          <a:xfrm flipV="1">
            <a:off x="3103419" y="2844800"/>
            <a:ext cx="0" cy="3348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54273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A906-67B7-A29E-D959-DBAF74D65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</a:t>
            </a:r>
            <a:r>
              <a:rPr lang="ru-RU" dirty="0" err="1"/>
              <a:t>Потокобезопасность</a:t>
            </a:r>
            <a:r>
              <a:rPr lang="ru-RU" dirty="0"/>
              <a:t>»?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5E85D-BBBD-C2D7-77AE-CA109B57A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Обвешиваем любой </a:t>
            </a:r>
            <a:r>
              <a:rPr lang="en-US" dirty="0"/>
              <a:t>shared mutable state</a:t>
            </a:r>
            <a:r>
              <a:rPr lang="ru-RU" dirty="0"/>
              <a:t> барьерами</a:t>
            </a:r>
            <a:r>
              <a:rPr lang="en-US" dirty="0"/>
              <a:t>.</a:t>
            </a:r>
          </a:p>
          <a:p>
            <a:r>
              <a:rPr lang="ru-RU" dirty="0"/>
              <a:t>Используем </a:t>
            </a:r>
            <a:r>
              <a:rPr lang="en-US" dirty="0"/>
              <a:t>lock-free</a:t>
            </a:r>
            <a:r>
              <a:rPr lang="ru-RU" dirty="0"/>
              <a:t> структуры:</a:t>
            </a:r>
          </a:p>
          <a:p>
            <a:pPr lvl="1"/>
            <a:r>
              <a:rPr lang="en-US" dirty="0"/>
              <a:t>Atomic</a:t>
            </a:r>
          </a:p>
          <a:p>
            <a:pPr lvl="1"/>
            <a:r>
              <a:rPr lang="en-US" dirty="0" err="1"/>
              <a:t>ConcurrentHashMap</a:t>
            </a:r>
            <a:endParaRPr lang="en-US" dirty="0"/>
          </a:p>
          <a:p>
            <a:pPr lvl="1"/>
            <a:r>
              <a:rPr lang="en-US" dirty="0"/>
              <a:t>etc.</a:t>
            </a:r>
          </a:p>
          <a:p>
            <a:r>
              <a:rPr lang="ru-RU" dirty="0">
                <a:solidFill>
                  <a:srgbClr val="FF0000"/>
                </a:solidFill>
              </a:rPr>
              <a:t>Сильный удар по производительности (</a:t>
            </a:r>
            <a:r>
              <a:rPr lang="en-US" dirty="0">
                <a:solidFill>
                  <a:srgbClr val="FF0000"/>
                </a:solidFill>
              </a:rPr>
              <a:t>Vector, </a:t>
            </a:r>
            <a:r>
              <a:rPr lang="en-US" dirty="0" err="1">
                <a:solidFill>
                  <a:srgbClr val="FF0000"/>
                </a:solidFill>
              </a:rPr>
              <a:t>StringBuffer</a:t>
            </a:r>
            <a:r>
              <a:rPr lang="en-US" dirty="0">
                <a:solidFill>
                  <a:srgbClr val="FF0000"/>
                </a:solidFill>
              </a:rPr>
              <a:t>)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r>
              <a:rPr lang="ru-RU" dirty="0">
                <a:solidFill>
                  <a:srgbClr val="FF0000"/>
                </a:solidFill>
              </a:rPr>
              <a:t>Не решает проблему гонок.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133E8A-055D-4BEB-D5C1-F680301D7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884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F3931-B2D5-5737-F70A-10633B887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Immutability we can afford?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23782-A384-3255-6229-4526AEDCD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Нет </a:t>
            </a:r>
            <a:r>
              <a:rPr lang="en-US" dirty="0"/>
              <a:t>shared mutable state – </a:t>
            </a:r>
            <a:r>
              <a:rPr lang="ru-RU" dirty="0"/>
              <a:t>нет проблемы.</a:t>
            </a:r>
          </a:p>
          <a:p>
            <a:r>
              <a:rPr lang="ru-RU" dirty="0"/>
              <a:t>Представим наше состояние например как поток неизменяемых «снимков»</a:t>
            </a:r>
            <a:r>
              <a:rPr lang="en-US" dirty="0"/>
              <a:t> </a:t>
            </a:r>
            <a:r>
              <a:rPr lang="ru-RU" dirty="0"/>
              <a:t>или событий.</a:t>
            </a:r>
          </a:p>
          <a:p>
            <a:r>
              <a:rPr lang="ru-RU" dirty="0"/>
              <a:t>Выстраиваем архитектуру как набор производителей и потребителей этих событий.</a:t>
            </a:r>
          </a:p>
          <a:p>
            <a:r>
              <a:rPr lang="ru-RU" dirty="0"/>
              <a:t>Критические области определяются внутри потребителей и хорошо изолируются друг от друга.</a:t>
            </a:r>
          </a:p>
          <a:p>
            <a:r>
              <a:rPr lang="ru-RU" dirty="0">
                <a:solidFill>
                  <a:srgbClr val="FF0000"/>
                </a:solidFill>
              </a:rPr>
              <a:t>Нужно полностью перейти к асинхронной архитектуре.</a:t>
            </a:r>
            <a:r>
              <a:rPr lang="ru-RU" dirty="0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F709A0D-919B-1670-78C5-AA47D3327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2494" y="475248"/>
            <a:ext cx="1459431" cy="145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16B008-B5FD-1DB1-F3BF-2A32BF5B8523}"/>
              </a:ext>
            </a:extLst>
          </p:cNvPr>
          <p:cNvSpPr txBox="1"/>
          <p:nvPr/>
        </p:nvSpPr>
        <p:spPr>
          <a:xfrm>
            <a:off x="8487810" y="1934679"/>
            <a:ext cx="31487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https://elizarov.medium.com/immutability-we-can-afford-10c0dcb8351d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CDC5F1-B141-9D5C-456C-711C474FB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3099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A3F5928-D955-456A-97B5-AA390B8CE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C10E05-34AD-5448-A2EF-B569644A1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275" y="2271449"/>
            <a:ext cx="9679449" cy="284705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Что? х Где? х Когда?</a:t>
            </a:r>
            <a:b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8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2668E2-5DD9-C6EB-1038-E68746918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6275" y="5098254"/>
            <a:ext cx="9679449" cy="750259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8" y="806470"/>
            <a:ext cx="8453437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954" y="2875093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3734" y="31043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414" y="361953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4364E3-7BA1-5C65-1BC5-52E2F2C2F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60417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77C1072-4474-4D21-915F-818C6B7B808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40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1871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AC289E-F61E-3134-2D9E-E472BFF68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Spring</a:t>
            </a:r>
            <a:r>
              <a:rPr lang="ru-RU" dirty="0"/>
              <a:t>/</a:t>
            </a:r>
            <a:r>
              <a:rPr lang="en-US" dirty="0" err="1"/>
              <a:t>Quarkus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2284CB-0A64-DE50-EF21-92E3CA774C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Основной режим – запрос/ответ.</a:t>
            </a:r>
          </a:p>
          <a:p>
            <a:r>
              <a:rPr lang="ru-RU" dirty="0"/>
              <a:t>Один поток выделяется на обработку запроса. Ни в чем себе не отказывайте.</a:t>
            </a:r>
          </a:p>
          <a:p>
            <a:r>
              <a:rPr lang="ru-RU" dirty="0"/>
              <a:t>Отлично работает для линейной логики. Например </a:t>
            </a:r>
            <a:r>
              <a:rPr lang="en-US" dirty="0"/>
              <a:t>CRUD.</a:t>
            </a:r>
            <a:endParaRPr lang="ru-RU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9B5C109-8AAD-B81D-2D85-B161AAAA72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01221" y="1690688"/>
            <a:ext cx="4218757" cy="3160957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9276C-A163-266C-944D-BEA32AFF6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646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4D518-1E7F-6F8A-5335-941ADBE44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Loom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DB23B6-80A2-1FDE-DF00-D95BBD494FA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Делает создание потоков дешевле.</a:t>
            </a:r>
          </a:p>
          <a:p>
            <a:r>
              <a:rPr lang="ru-RU" dirty="0"/>
              <a:t>Еще лучше для линейной логики.</a:t>
            </a:r>
          </a:p>
          <a:p>
            <a:r>
              <a:rPr lang="ru-RU" dirty="0"/>
              <a:t>В остальном ничего не меняет.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75D41D-5BA4-9A97-679E-4CC09AB89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42</a:t>
            </a:fld>
            <a:endParaRPr lang="en-US"/>
          </a:p>
        </p:txBody>
      </p:sp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73940152-DFC0-36F1-493C-0D674F12D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621" y="1848521"/>
            <a:ext cx="4218757" cy="316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724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78AAD3-6871-0CED-0EA5-2AFEEC2AF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Vert.x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9D031-EEBD-B5CB-FF7E-9D63E8BC99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738549"/>
            <a:ext cx="10269354" cy="1754326"/>
          </a:xfrm>
        </p:spPr>
        <p:txBody>
          <a:bodyPr/>
          <a:lstStyle/>
          <a:p>
            <a:r>
              <a:rPr lang="ru-RU" dirty="0"/>
              <a:t>Ориентация на асинхронность.</a:t>
            </a:r>
          </a:p>
          <a:p>
            <a:r>
              <a:rPr lang="ru-RU" dirty="0"/>
              <a:t>Явная асинхронная обработка с использованием </a:t>
            </a:r>
            <a:r>
              <a:rPr lang="ru-RU" dirty="0" err="1"/>
              <a:t>колбэков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DF8D23E-459A-DA86-E599-873F20C868ED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1925627" y="1783457"/>
            <a:ext cx="8340745" cy="286232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router.post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"/form"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).handler(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ctx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-&gt; {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ctx.response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().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putHeader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endParaRPr kumimoji="0" lang="ru-RU" altLang="en-US" sz="2000" b="0" i="0" u="none" strike="noStrike" cap="none" normalizeH="0" baseline="0" dirty="0">
              <a:ln>
                <a:noFill/>
              </a:ln>
              <a:solidFill>
                <a:srgbClr val="080808"/>
              </a:solidFill>
              <a:effectLst/>
              <a:latin typeface="JetBrains Mono" panose="02000009000000000000" pitchFamily="49" charset="0"/>
              <a:cs typeface="JetBrains Mono" panose="02000009000000000000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en-US" sz="2000" dirty="0">
                <a:solidFill>
                  <a:srgbClr val="080808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	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HttpHeaders.CONTENT_TYPE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"text/plain"</a:t>
            </a:r>
            <a:endParaRPr kumimoji="0" lang="ru-RU" altLang="en-US" sz="2000" b="0" i="0" u="none" strike="noStrike" cap="none" normalizeH="0" baseline="0" dirty="0">
              <a:ln>
                <a:noFill/>
              </a:ln>
              <a:solidFill>
                <a:srgbClr val="067D17"/>
              </a:solidFill>
              <a:effectLst/>
              <a:latin typeface="JetBrains Mono" panose="02000009000000000000" pitchFamily="49" charset="0"/>
              <a:cs typeface="JetBrains Mono" panose="02000009000000000000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20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);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b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8C8C8C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8C8C8C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ctx.response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().end(</a:t>
            </a:r>
            <a:endParaRPr kumimoji="0" lang="ru-RU" altLang="en-US" sz="2000" b="0" i="0" u="none" strike="noStrike" cap="none" normalizeH="0" baseline="0" dirty="0">
              <a:ln>
                <a:noFill/>
              </a:ln>
              <a:solidFill>
                <a:srgbClr val="080808"/>
              </a:solidFill>
              <a:effectLst/>
              <a:latin typeface="JetBrains Mono" panose="02000009000000000000" pitchFamily="49" charset="0"/>
              <a:cs typeface="JetBrains Mono" panose="02000009000000000000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en-US" sz="2000" dirty="0">
                <a:solidFill>
                  <a:srgbClr val="080808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	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"Hello "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+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ctx.request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().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getParam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"name"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 +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"!"</a:t>
            </a:r>
            <a:endParaRPr kumimoji="0" lang="ru-RU" altLang="en-US" sz="2000" b="0" i="0" u="none" strike="noStrike" cap="none" normalizeH="0" baseline="0" dirty="0">
              <a:ln>
                <a:noFill/>
              </a:ln>
              <a:solidFill>
                <a:srgbClr val="067D17"/>
              </a:solidFill>
              <a:effectLst/>
              <a:latin typeface="JetBrains Mono" panose="02000009000000000000" pitchFamily="49" charset="0"/>
              <a:cs typeface="JetBrains Mono" panose="02000009000000000000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en-US" sz="2000" dirty="0">
                <a:solidFill>
                  <a:srgbClr val="067D17"/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);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});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CD0203-349D-2464-5987-32FF31B98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393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241DD-2913-AF2B-2EB4-1C78917B2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WebFlux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0267820-77D6-0004-6382-8C123FDF7FC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84711" y="1825625"/>
            <a:ext cx="5688577" cy="3529883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C67901C-C608-3B82-E870-05AE9FF6C60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Отлично подходит для работы с реактивным потоками.</a:t>
            </a:r>
          </a:p>
          <a:p>
            <a:r>
              <a:rPr lang="ru-RU" dirty="0"/>
              <a:t>Почему-то пытаются использовать для </a:t>
            </a:r>
            <a:r>
              <a:rPr lang="en-US" dirty="0"/>
              <a:t>CRUD</a:t>
            </a:r>
            <a:r>
              <a:rPr lang="ru-RU" dirty="0"/>
              <a:t>.</a:t>
            </a:r>
            <a:endParaRPr lang="en-US" dirty="0"/>
          </a:p>
          <a:p>
            <a:r>
              <a:rPr lang="ru-RU" dirty="0"/>
              <a:t>Удивляются, что получается плохо.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A6220E-B797-A30C-B75F-3999992C1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44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525B2B-ADCA-D96A-2CDC-AAB244461183}"/>
              </a:ext>
            </a:extLst>
          </p:cNvPr>
          <p:cNvSpPr txBox="1"/>
          <p:nvPr/>
        </p:nvSpPr>
        <p:spPr>
          <a:xfrm>
            <a:off x="380198" y="5897325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https://spring.io/guides/gs/spring-data-reactive-redis</a:t>
            </a:r>
          </a:p>
        </p:txBody>
      </p:sp>
    </p:spTree>
    <p:extLst>
      <p:ext uri="{BB962C8B-B14F-4D97-AF65-F5344CB8AC3E}">
        <p14:creationId xmlns:p14="http://schemas.microsoft.com/office/powerpoint/2010/main" val="1323194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15C65-F2B6-6E41-9995-2D57B4174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Ktor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C842DF-F639-23F2-9238-A96255BC9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072-4474-4D21-915F-818C6B7B808E}" type="slidenum">
              <a:rPr lang="en-US" smtClean="0"/>
              <a:t>45</a:t>
            </a:fld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CF06F4A-AF84-98E2-1632-D017BC8527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40683" y="1936377"/>
            <a:ext cx="11910633" cy="35394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get(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"/customers"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 {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call.respond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4A86E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message 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CustomerRepository.getCustomers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get(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"/customers/{id}"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 {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id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String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? 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call.parameters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[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"id"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]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if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id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!=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null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 {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response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: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HttpResponse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client.get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"http://account-service/accounts/customer/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7A6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$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id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"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customer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CustomerRepository.getCustomers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().first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{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it.id ==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id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</a:t>
            </a:r>
            <a:r>
              <a:rPr kumimoji="0" lang="en-US" altLang="en-US" sz="1600" b="0" i="1" u="none" strike="noStrike" cap="none" normalizeH="0" baseline="0" dirty="0" err="1">
                <a:ln>
                  <a:noFill/>
                </a:ln>
                <a:solidFill>
                  <a:srgbClr val="00627A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toInt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val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customerRet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customer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.copy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4A86E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id =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customer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.id,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4A86E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name =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customer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.name)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customerRet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.accounts.addAll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response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.body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())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call.respond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4A86E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message =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customerRet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)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    }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JetBrains Mono" panose="02000009000000000000" pitchFamily="49" charset="0"/>
                <a:cs typeface="JetBrains Mono" panose="02000009000000000000" pitchFamily="49" charset="0"/>
              </a:rPr>
              <a:t>}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011A63-554A-9EA3-5F15-96F47319E35E}"/>
              </a:ext>
            </a:extLst>
          </p:cNvPr>
          <p:cNvSpPr txBox="1"/>
          <p:nvPr/>
        </p:nvSpPr>
        <p:spPr>
          <a:xfrm>
            <a:off x="3288144" y="1374904"/>
            <a:ext cx="68718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https://github.com/piomin/sample-kotlin-ktor-microservices/blob/master/customer-service/src/main/kotlin/pl/piomin/services/CustomerApplicationModule.kt</a:t>
            </a:r>
          </a:p>
        </p:txBody>
      </p:sp>
      <p:pic>
        <p:nvPicPr>
          <p:cNvPr id="8" name="Picture 3" descr="Understanding Kotlin Coroutines with this mental model ...">
            <a:extLst>
              <a:ext uri="{FF2B5EF4-FFF2-40B4-BE49-F238E27FC236}">
                <a16:creationId xmlns:a16="http://schemas.microsoft.com/office/drawing/2014/main" id="{1FBC14D4-82DA-1AEF-2A20-56953457E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55" y="3715619"/>
            <a:ext cx="229977" cy="219069"/>
          </a:xfrm>
          <a:prstGeom prst="ellipse">
            <a:avLst/>
          </a:prstGeom>
          <a:ln w="3175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Understanding Kotlin Coroutines with this mental model ...">
            <a:extLst>
              <a:ext uri="{FF2B5EF4-FFF2-40B4-BE49-F238E27FC236}">
                <a16:creationId xmlns:a16="http://schemas.microsoft.com/office/drawing/2014/main" id="{C052B660-5A08-DEB2-3AAB-C171A5FFE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05" y="3966248"/>
            <a:ext cx="229977" cy="219069"/>
          </a:xfrm>
          <a:prstGeom prst="ellipse">
            <a:avLst/>
          </a:prstGeom>
          <a:ln w="3175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Understanding Kotlin Coroutines with this mental model ...">
            <a:extLst>
              <a:ext uri="{FF2B5EF4-FFF2-40B4-BE49-F238E27FC236}">
                <a16:creationId xmlns:a16="http://schemas.microsoft.com/office/drawing/2014/main" id="{1C2FA52F-A438-0A31-77E8-58FA0A829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10" y="2256281"/>
            <a:ext cx="229977" cy="219069"/>
          </a:xfrm>
          <a:prstGeom prst="ellipse">
            <a:avLst/>
          </a:prstGeom>
          <a:ln w="3175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5411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077874-1D64-61E5-A22B-1828A8D54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ru-RU" sz="7400">
                <a:solidFill>
                  <a:srgbClr val="FFFFFF"/>
                </a:solidFill>
              </a:rPr>
              <a:t>Что мы узнали из этого доклада?</a:t>
            </a:r>
            <a:endParaRPr lang="en-US" sz="7400">
              <a:solidFill>
                <a:srgbClr val="FFFFFF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4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1C420-E7C2-DF48-DC70-5755EE452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У многозадачности есть много граней и как минимум три оси.</a:t>
            </a:r>
          </a:p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Каждому овощу свой фрукт, а каждой задаче свой инструмент:</a:t>
            </a:r>
          </a:p>
          <a:p>
            <a:pPr lvl="1"/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Для многопоточности – потоки.</a:t>
            </a:r>
          </a:p>
          <a:p>
            <a:pPr lvl="1"/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Для асинхронности – колбэки, реактивные потоки и акторы.</a:t>
            </a:r>
          </a:p>
          <a:p>
            <a:pPr lvl="1"/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Для конкурентности – мьютексы и семафоры.</a:t>
            </a:r>
          </a:p>
          <a:p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Фреймворки тоже решают разные задачи: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Spring/Quarkus</a:t>
            </a:r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 – поменьше думать и все на одном потоке.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WebFlux</a:t>
            </a:r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 – реактивные потоки.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Vert.x, Undertow </a:t>
            </a:r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– асинхронные ответы.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Ktor – </a:t>
            </a:r>
            <a:r>
              <a:rPr lang="ru-RU" sz="2000">
                <a:solidFill>
                  <a:schemeClr val="tx1">
                    <a:alpha val="80000"/>
                  </a:schemeClr>
                </a:solidFill>
              </a:rPr>
              <a:t>всего понемножку.</a:t>
            </a:r>
          </a:p>
          <a:p>
            <a:pPr lvl="1"/>
            <a:endParaRPr lang="en-US" sz="20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16F5C-653B-120A-D73A-58C006027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77C1072-4474-4D21-915F-818C6B7B808E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46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414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87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3299F0E-5A15-4B62-A9D7-E63D460F1564}">
  <we:reference id="wa200000113" version="1.0.0.0" store="en-US" storeType="OMEX"/>
  <we:alternateReferences>
    <we:reference id="WA200000113" version="1.0.0.0" store="WA20000011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2160</TotalTime>
  <Words>2316</Words>
  <Application>Microsoft Office PowerPoint</Application>
  <PresentationFormat>Widescreen</PresentationFormat>
  <Paragraphs>273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Aptos</vt:lpstr>
      <vt:lpstr>Aptos Display</vt:lpstr>
      <vt:lpstr>Arial</vt:lpstr>
      <vt:lpstr>JetBrains Mono</vt:lpstr>
      <vt:lpstr>Office Theme</vt:lpstr>
      <vt:lpstr>PowerPoint Presentation</vt:lpstr>
      <vt:lpstr>Обо мне</vt:lpstr>
      <vt:lpstr>О чем поговорим?</vt:lpstr>
      <vt:lpstr>Три оси многозадачности</vt:lpstr>
      <vt:lpstr>Многопоточность</vt:lpstr>
      <vt:lpstr>Асинхронность</vt:lpstr>
      <vt:lpstr>Конкурентность</vt:lpstr>
      <vt:lpstr>Синхронный х однопоточный х неконкурентный</vt:lpstr>
      <vt:lpstr>Синхронный х однопоточный х конкурентный</vt:lpstr>
      <vt:lpstr>Синхронный х многопоточный х неконкурентный</vt:lpstr>
      <vt:lpstr>Асинхронный х однопоточный х неконкурентный</vt:lpstr>
      <vt:lpstr>Асинхронный х однопоточный х конкурентный</vt:lpstr>
      <vt:lpstr>Асинхронный х многопоточный х неконкурентный</vt:lpstr>
      <vt:lpstr>Синхронный х многопоточный х конкурентный</vt:lpstr>
      <vt:lpstr>Асинхронный х многопоточный х конкурентный</vt:lpstr>
      <vt:lpstr>Инструменты</vt:lpstr>
      <vt:lpstr>Потоки</vt:lpstr>
      <vt:lpstr>Continuation passing style (Loom)</vt:lpstr>
      <vt:lpstr>Future</vt:lpstr>
      <vt:lpstr>CompletableFuture</vt:lpstr>
      <vt:lpstr>Lock/Semaphore/Mutex</vt:lpstr>
      <vt:lpstr>Потокобезопасные структуры</vt:lpstr>
      <vt:lpstr>Асинхронность</vt:lpstr>
      <vt:lpstr>Активность х Реактивность</vt:lpstr>
      <vt:lpstr>Активность х Реактивность</vt:lpstr>
      <vt:lpstr>Активность х Реактивность</vt:lpstr>
      <vt:lpstr>Реактивные потоки</vt:lpstr>
      <vt:lpstr>Реактивные потоки</vt:lpstr>
      <vt:lpstr>Акторы</vt:lpstr>
      <vt:lpstr>Акторы</vt:lpstr>
      <vt:lpstr>Корутины</vt:lpstr>
      <vt:lpstr>Корутины</vt:lpstr>
      <vt:lpstr>Конкурентность</vt:lpstr>
      <vt:lpstr>Главная проблема - конкурентность</vt:lpstr>
      <vt:lpstr>Конкурентность в распределенных системах</vt:lpstr>
      <vt:lpstr>Что делать?</vt:lpstr>
      <vt:lpstr>Все в одном потоке</vt:lpstr>
      <vt:lpstr>«Потокобезопасность»?</vt:lpstr>
      <vt:lpstr>Immutability we can afford?</vt:lpstr>
      <vt:lpstr>Что? х Где? х Когда? </vt:lpstr>
      <vt:lpstr>Spring/Quarkus</vt:lpstr>
      <vt:lpstr>Project Loom</vt:lpstr>
      <vt:lpstr>Vert.x</vt:lpstr>
      <vt:lpstr>WebFlux</vt:lpstr>
      <vt:lpstr>Ktor</vt:lpstr>
      <vt:lpstr>Что мы узнали из этого доклада?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Alexander Nozik</dc:creator>
  <cp:lastModifiedBy>Alexander Nozik</cp:lastModifiedBy>
  <cp:revision>1</cp:revision>
  <dcterms:created xsi:type="dcterms:W3CDTF">2024-11-02T05:45:17Z</dcterms:created>
  <dcterms:modified xsi:type="dcterms:W3CDTF">2024-11-17T13:17:48Z</dcterms:modified>
</cp:coreProperties>
</file>