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1" r:id="rId2"/>
    <p:sldMasterId id="2147483853" r:id="rId3"/>
  </p:sldMasterIdLst>
  <p:notesMasterIdLst>
    <p:notesMasterId r:id="rId37"/>
  </p:notesMasterIdLst>
  <p:sldIdLst>
    <p:sldId id="256" r:id="rId4"/>
    <p:sldId id="257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9" r:id="rId14"/>
    <p:sldId id="297" r:id="rId15"/>
    <p:sldId id="280" r:id="rId16"/>
    <p:sldId id="258" r:id="rId17"/>
    <p:sldId id="259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4" r:id="rId30"/>
    <p:sldId id="295" r:id="rId31"/>
    <p:sldId id="296" r:id="rId32"/>
    <p:sldId id="298" r:id="rId33"/>
    <p:sldId id="299" r:id="rId34"/>
    <p:sldId id="293" r:id="rId35"/>
    <p:sldId id="30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6092A5-18F5-4D4B-8C13-854CFF5211F4}" v="692" dt="2020-07-16T10:29:23.752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1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microsoft.com/office/2015/10/relationships/revisionInfo" Target="revisionInfo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Nozik" userId="188c02ae713a829a" providerId="LiveId" clId="{CA6092A5-18F5-4D4B-8C13-854CFF5211F4}"/>
    <pc:docChg chg="undo custSel mod addSld delSld modSld">
      <pc:chgData name="Alexander Nozik" userId="188c02ae713a829a" providerId="LiveId" clId="{CA6092A5-18F5-4D4B-8C13-854CFF5211F4}" dt="2020-07-16T10:29:23.752" v="3712"/>
      <pc:docMkLst>
        <pc:docMk/>
      </pc:docMkLst>
      <pc:sldChg chg="addSp delSp modSp add del mod modTransition setBg setClrOvrMap delDesignElem">
        <pc:chgData name="Alexander Nozik" userId="188c02ae713a829a" providerId="LiveId" clId="{CA6092A5-18F5-4D4B-8C13-854CFF5211F4}" dt="2020-07-11T18:05:16.816" v="3707" actId="1076"/>
        <pc:sldMkLst>
          <pc:docMk/>
          <pc:sldMk cId="109857222" sldId="256"/>
        </pc:sldMkLst>
        <pc:spChg chg="mo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4" creationId="{45F50F13-A10F-49C1-8D96-207BC108BCF9}"/>
          </ac:spMkLst>
        </pc:spChg>
        <pc:spChg chg="mo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5" creationId="{4C4FF463-C369-46CA-B4BD-8E711FD94889}"/>
          </ac:spMkLst>
        </pc:spChg>
        <pc:spChg chg="mo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6" creationId="{DDA5D2F4-5490-4C7D-99E4-026B25A82728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109857222" sldId="256"/>
            <ac:spMk id="8" creationId="{12516CFA-65A7-4E78-BAF2-F437E0567C8B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109857222" sldId="256"/>
            <ac:spMk id="9" creationId="{64583843-30E4-4091-87E1-A4A4965105EA}"/>
          </ac:spMkLst>
        </pc:spChg>
        <pc:spChg chg="ad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10" creationId="{C475749F-F487-4EFB-ABC7-C1359590EB76}"/>
          </ac:spMkLst>
        </pc:spChg>
        <pc:spChg chg="ad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12" creationId="{FA6F8ABB-6C5D-4349-9E1B-198D1ABFA804}"/>
          </ac:spMkLst>
        </pc:spChg>
        <pc:spChg chg="ad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13" creationId="{F6285A5F-6712-47A0-8A11-F0DFF60D0D20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09857222" sldId="256"/>
            <ac:spMk id="16" creationId="{053FB2EE-284F-4C87-AB3D-BBF87A9FAB97}"/>
          </ac:spMkLst>
        </pc:spChg>
        <pc:spChg chg="add">
          <ac:chgData name="Alexander Nozik" userId="188c02ae713a829a" providerId="LiveId" clId="{CA6092A5-18F5-4D4B-8C13-854CFF5211F4}" dt="2020-07-11T08:24:25.581" v="761" actId="26606"/>
          <ac:spMkLst>
            <pc:docMk/>
            <pc:sldMk cId="109857222" sldId="256"/>
            <ac:spMk id="17" creationId="{B971ABA8-4CDB-4EEE-8C48-AA4FDB650782}"/>
          </ac:spMkLst>
        </pc:spChg>
        <pc:grpChg chg="add del">
          <ac:chgData name="Alexander Nozik" userId="188c02ae713a829a" providerId="LiveId" clId="{CA6092A5-18F5-4D4B-8C13-854CFF5211F4}" dt="2020-07-11T08:10:57.109" v="569"/>
          <ac:grpSpMkLst>
            <pc:docMk/>
            <pc:sldMk cId="109857222" sldId="256"/>
            <ac:grpSpMk id="11" creationId="{D2C4BFA1-2075-4901-9E24-E41D1FDD51FD}"/>
          </ac:grpSpMkLst>
        </pc:grpChg>
        <pc:grpChg chg="add del">
          <ac:chgData name="Alexander Nozik" userId="188c02ae713a829a" providerId="LiveId" clId="{CA6092A5-18F5-4D4B-8C13-854CFF5211F4}" dt="2020-07-11T08:11:42.718" v="578"/>
          <ac:grpSpMkLst>
            <pc:docMk/>
            <pc:sldMk cId="109857222" sldId="256"/>
            <ac:grpSpMk id="15" creationId="{AE0D2D7F-1DF5-4798-9E63-A71E2D15886B}"/>
          </ac:grpSpMkLst>
        </pc:grpChg>
        <pc:grpChg chg="add">
          <ac:chgData name="Alexander Nozik" userId="188c02ae713a829a" providerId="LiveId" clId="{CA6092A5-18F5-4D4B-8C13-854CFF5211F4}" dt="2020-07-11T08:24:25.581" v="761" actId="26606"/>
          <ac:grpSpMkLst>
            <pc:docMk/>
            <pc:sldMk cId="109857222" sldId="256"/>
            <ac:grpSpMk id="19" creationId="{DAD463E1-6621-44B4-A995-C70A4631D388}"/>
          </ac:grpSpMkLst>
        </pc:grpChg>
        <pc:grpChg chg="add del">
          <ac:chgData name="Alexander Nozik" userId="188c02ae713a829a" providerId="LiveId" clId="{CA6092A5-18F5-4D4B-8C13-854CFF5211F4}" dt="2020-07-11T08:11:42.718" v="578"/>
          <ac:grpSpMkLst>
            <pc:docMk/>
            <pc:sldMk cId="109857222" sldId="256"/>
            <ac:grpSpMk id="21" creationId="{E7D4F600-F737-4482-BC99-1E1FFC82630C}"/>
          </ac:grpSpMkLst>
        </pc:grpChg>
        <pc:picChg chg="add mod">
          <ac:chgData name="Alexander Nozik" userId="188c02ae713a829a" providerId="LiveId" clId="{CA6092A5-18F5-4D4B-8C13-854CFF5211F4}" dt="2020-07-11T18:05:16.816" v="3707" actId="1076"/>
          <ac:picMkLst>
            <pc:docMk/>
            <pc:sldMk cId="109857222" sldId="256"/>
            <ac:picMk id="8" creationId="{A40304E9-AAB4-4956-AAAF-DC291A3290B1}"/>
          </ac:picMkLst>
        </pc:picChg>
        <pc:picChg chg="add mod">
          <ac:chgData name="Alexander Nozik" userId="188c02ae713a829a" providerId="LiveId" clId="{CA6092A5-18F5-4D4B-8C13-854CFF5211F4}" dt="2020-07-11T18:04:14.369" v="3700" actId="1076"/>
          <ac:picMkLst>
            <pc:docMk/>
            <pc:sldMk cId="109857222" sldId="256"/>
            <ac:picMk id="11" creationId="{8298E832-B6B5-4DEA-BE8D-9D001EE54EFA}"/>
          </ac:picMkLst>
        </pc:picChg>
        <pc:picChg chg="add mod">
          <ac:chgData name="Alexander Nozik" userId="188c02ae713a829a" providerId="LiveId" clId="{CA6092A5-18F5-4D4B-8C13-854CFF5211F4}" dt="2020-07-11T18:05:03.686" v="3706" actId="1076"/>
          <ac:picMkLst>
            <pc:docMk/>
            <pc:sldMk cId="109857222" sldId="256"/>
            <ac:picMk id="16" creationId="{DCAD3D5F-ACAB-486D-A327-6956CD09492B}"/>
          </ac:picMkLst>
        </pc:picChg>
      </pc:sldChg>
      <pc:sldChg chg="addSp">
        <pc:chgData name="Alexander Nozik" userId="188c02ae713a829a" providerId="LiveId" clId="{CA6092A5-18F5-4D4B-8C13-854CFF5211F4}" dt="2020-07-11T18:02:07.245" v="3694"/>
        <pc:sldMkLst>
          <pc:docMk/>
          <pc:sldMk cId="1361005556" sldId="256"/>
        </pc:sldMkLst>
        <pc:spChg chg="add">
          <ac:chgData name="Alexander Nozik" userId="188c02ae713a829a" providerId="LiveId" clId="{CA6092A5-18F5-4D4B-8C13-854CFF5211F4}" dt="2020-07-11T18:02:07.245" v="3694"/>
          <ac:spMkLst>
            <pc:docMk/>
            <pc:sldMk cId="1361005556" sldId="256"/>
            <ac:spMk id="4" creationId="{7E5F86AA-5F47-4761-B2B1-CFD752F3CFE3}"/>
          </ac:spMkLst>
        </pc:spChg>
      </pc:sldChg>
      <pc:sldChg chg="addSp delSp modSp add mod modTransition setBg modClrScheme delDesignElem chgLayout">
        <pc:chgData name="Alexander Nozik" userId="188c02ae713a829a" providerId="LiveId" clId="{CA6092A5-18F5-4D4B-8C13-854CFF5211F4}" dt="2020-07-11T11:42:22.562" v="3313" actId="478"/>
        <pc:sldMkLst>
          <pc:docMk/>
          <pc:sldMk cId="378621725" sldId="257"/>
        </pc:sldMkLst>
        <pc:spChg chg="mod or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2" creationId="{CE74D1AB-D7FA-47D3-BCC5-C95A09A95F3D}"/>
          </ac:spMkLst>
        </pc:spChg>
        <pc:spChg chg="del mod ord">
          <ac:chgData name="Alexander Nozik" userId="188c02ae713a829a" providerId="LiveId" clId="{CA6092A5-18F5-4D4B-8C13-854CFF5211F4}" dt="2020-07-11T11:42:22.562" v="3313" actId="478"/>
          <ac:spMkLst>
            <pc:docMk/>
            <pc:sldMk cId="378621725" sldId="257"/>
            <ac:spMk id="3" creationId="{64D3A963-A576-4A28-AC5D-577FD03377B3}"/>
          </ac:spMkLst>
        </pc:spChg>
        <pc:spChg chg="mo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4" creationId="{4B3BDD0F-3499-4DD5-9ED0-1CAF715FCE62}"/>
          </ac:spMkLst>
        </pc:spChg>
        <pc:spChg chg="mod or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5" creationId="{9049CD81-1272-4ED7-A432-F7DA8EE88F51}"/>
          </ac:spMkLst>
        </pc:spChg>
        <pc:spChg chg="mo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6" creationId="{0852B491-F363-4065-B70C-45D22D6608CA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378621725" sldId="257"/>
            <ac:spMk id="8" creationId="{88EB6E95-9C89-4CFF-A598-F278D0DFB39E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378621725" sldId="257"/>
            <ac:spMk id="9" creationId="{474CD0F4-EA2A-4E5D-AE73-1112C1CA2A19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78621725" sldId="257"/>
            <ac:spMk id="11" creationId="{A017E2F9-032A-4CAE-A2E4-7465A67B7A03}"/>
          </ac:spMkLst>
        </pc:spChg>
        <pc:spChg chg="add del">
          <ac:chgData name="Alexander Nozik" userId="188c02ae713a829a" providerId="LiveId" clId="{CA6092A5-18F5-4D4B-8C13-854CFF5211F4}" dt="2020-07-11T08:16:35.181" v="699" actId="26606"/>
          <ac:spMkLst>
            <pc:docMk/>
            <pc:sldMk cId="378621725" sldId="257"/>
            <ac:spMk id="12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78621725" sldId="257"/>
            <ac:spMk id="13" creationId="{036EB2E8-1BD0-492D-BF5A-CE0184DA769D}"/>
          </ac:spMkLst>
        </pc:spChg>
        <pc:spChg chg="add del">
          <ac:chgData name="Alexander Nozik" userId="188c02ae713a829a" providerId="LiveId" clId="{CA6092A5-18F5-4D4B-8C13-854CFF5211F4}" dt="2020-07-11T08:16:35.181" v="699" actId="26606"/>
          <ac:spMkLst>
            <pc:docMk/>
            <pc:sldMk cId="378621725" sldId="257"/>
            <ac:spMk id="14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78621725" sldId="257"/>
            <ac:spMk id="15" creationId="{5316ED32-D562-46FD-A6C1-B0FBF4EF62B6}"/>
          </ac:spMkLst>
        </pc:spChg>
        <pc:spChg chg="add del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20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26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31" creationId="{16F9E488-0718-4E1E-9D12-26779F606252}"/>
          </ac:spMkLst>
        </pc:spChg>
        <pc:spChg chg="add">
          <ac:chgData name="Alexander Nozik" userId="188c02ae713a829a" providerId="LiveId" clId="{CA6092A5-18F5-4D4B-8C13-854CFF5211F4}" dt="2020-07-11T08:57:23.475" v="1221" actId="26606"/>
          <ac:spMkLst>
            <pc:docMk/>
            <pc:sldMk cId="378621725" sldId="257"/>
            <ac:spMk id="33" creationId="{09BE6F6B-19BD-443C-8FB0-FA45F13F9535}"/>
          </ac:spMkLst>
        </pc:spChg>
        <pc:grpChg chg="add del">
          <ac:chgData name="Alexander Nozik" userId="188c02ae713a829a" providerId="LiveId" clId="{CA6092A5-18F5-4D4B-8C13-854CFF5211F4}" dt="2020-07-11T08:11:42.718" v="578"/>
          <ac:grpSpMkLst>
            <pc:docMk/>
            <pc:sldMk cId="378621725" sldId="257"/>
            <ac:grpSpMk id="10" creationId="{A1EDC8FC-C3D1-4FE4-8E66-29767478DBDB}"/>
          </ac:grpSpMkLst>
        </pc:grpChg>
        <pc:grpChg chg="add del">
          <ac:chgData name="Alexander Nozik" userId="188c02ae713a829a" providerId="LiveId" clId="{CA6092A5-18F5-4D4B-8C13-854CFF5211F4}" dt="2020-07-11T08:11:42.718" v="578"/>
          <ac:grpSpMkLst>
            <pc:docMk/>
            <pc:sldMk cId="378621725" sldId="257"/>
            <ac:grpSpMk id="21" creationId="{1BC136B2-4D8D-4561-95D5-56167F4116BD}"/>
          </ac:grpSpMkLst>
        </pc:grpChg>
        <pc:grpChg chg="add">
          <ac:chgData name="Alexander Nozik" userId="188c02ae713a829a" providerId="LiveId" clId="{CA6092A5-18F5-4D4B-8C13-854CFF5211F4}" dt="2020-07-11T08:57:23.475" v="1221" actId="26606"/>
          <ac:grpSpMkLst>
            <pc:docMk/>
            <pc:sldMk cId="378621725" sldId="257"/>
            <ac:grpSpMk id="35" creationId="{92AAE609-C327-4952-BB48-254E9015AD81}"/>
          </ac:grpSpMkLst>
        </pc:grpChg>
        <pc:picChg chg="add mod">
          <ac:chgData name="Alexander Nozik" userId="188c02ae713a829a" providerId="LiveId" clId="{CA6092A5-18F5-4D4B-8C13-854CFF5211F4}" dt="2020-07-11T11:42:19.952" v="3312" actId="1076"/>
          <ac:picMkLst>
            <pc:docMk/>
            <pc:sldMk cId="378621725" sldId="257"/>
            <ac:picMk id="8" creationId="{18752995-023B-44B9-8249-E23F91217E8D}"/>
          </ac:picMkLst>
        </pc:picChg>
      </pc:sldChg>
      <pc:sldChg chg="addSp delSp modSp add mod setBg setClrOvrMap">
        <pc:chgData name="Alexander Nozik" userId="188c02ae713a829a" providerId="LiveId" clId="{CA6092A5-18F5-4D4B-8C13-854CFF5211F4}" dt="2020-07-11T08:19:08.030" v="711" actId="26606"/>
        <pc:sldMkLst>
          <pc:docMk/>
          <pc:sldMk cId="3121674272" sldId="258"/>
        </pc:sldMkLst>
        <pc:spChg chg="mo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3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11" creationId="{7264F718-7FAC-4056-9FA9-A603EC682FE7}"/>
          </ac:spMkLst>
        </pc:spChg>
        <pc:spChg chg="add del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13" creationId="{F74639F7-E3C7-4165-A83E-6386A86BA1DA}"/>
          </ac:spMkLst>
        </pc:spChg>
        <pc:spChg chg="add del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15" creationId="{8B3AF0F1-707A-463E-B5EE-33C63A40CFC9}"/>
          </ac:spMkLst>
        </pc:spChg>
        <pc:spChg chg="ad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20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22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9:08.030" v="711" actId="26606"/>
          <ac:spMkLst>
            <pc:docMk/>
            <pc:sldMk cId="3121674272" sldId="258"/>
            <ac:spMk id="24" creationId="{B8EAE243-3A9F-4A46-B0D9-04C723A8A1BD}"/>
          </ac:spMkLst>
        </pc:spChg>
      </pc:sldChg>
      <pc:sldChg chg="addSp modSp add mod setBg">
        <pc:chgData name="Alexander Nozik" userId="188c02ae713a829a" providerId="LiveId" clId="{CA6092A5-18F5-4D4B-8C13-854CFF5211F4}" dt="2020-07-11T08:19:20.802" v="712" actId="26606"/>
        <pc:sldMkLst>
          <pc:docMk/>
          <pc:sldMk cId="1405258910" sldId="259"/>
        </pc:sldMkLst>
        <pc:spChg chg="mo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3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6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11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13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9:20.802" v="712" actId="26606"/>
          <ac:spMkLst>
            <pc:docMk/>
            <pc:sldMk cId="1405258910" sldId="259"/>
            <ac:spMk id="15" creationId="{B8EAE243-3A9F-4A46-B0D9-04C723A8A1BD}"/>
          </ac:spMkLst>
        </pc:spChg>
      </pc:sldChg>
      <pc:sldChg chg="addSp delSp modSp add del mod setBg modAnim setClrOvrMap delDesignElem">
        <pc:chgData name="Alexander Nozik" userId="188c02ae713a829a" providerId="LiveId" clId="{CA6092A5-18F5-4D4B-8C13-854CFF5211F4}" dt="2020-07-16T09:53:12.187" v="3711"/>
        <pc:sldMkLst>
          <pc:docMk/>
          <pc:sldMk cId="333133245" sldId="260"/>
        </pc:sldMkLst>
        <pc:spChg chg="mo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2" creationId="{C2E38123-AE1A-491C-B676-FB2D010E3615}"/>
          </ac:spMkLst>
        </pc:spChg>
        <pc:spChg chg="mod or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3" creationId="{C55ABE98-1371-4110-9E52-95B769AA94AD}"/>
          </ac:spMkLst>
        </pc:spChg>
        <pc:spChg chg="mod or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4" creationId="{96F5C992-0563-4399-A039-307B30081FF1}"/>
          </ac:spMkLst>
        </pc:spChg>
        <pc:spChg chg="mod">
          <ac:chgData name="Alexander Nozik" userId="188c02ae713a829a" providerId="LiveId" clId="{CA6092A5-18F5-4D4B-8C13-854CFF5211F4}" dt="2020-07-11T08:11:37.579" v="573" actId="26606"/>
          <ac:spMkLst>
            <pc:docMk/>
            <pc:sldMk cId="333133245" sldId="260"/>
            <ac:spMk id="5" creationId="{BB372440-3AD2-4648-981E-EAAA790985DA}"/>
          </ac:spMkLst>
        </pc:spChg>
        <pc:spChg chg="mod ord">
          <ac:chgData name="Alexander Nozik" userId="188c02ae713a829a" providerId="LiveId" clId="{CA6092A5-18F5-4D4B-8C13-854CFF5211F4}" dt="2020-07-11T08:11:37.579" v="573" actId="26606"/>
          <ac:spMkLst>
            <pc:docMk/>
            <pc:sldMk cId="333133245" sldId="260"/>
            <ac:spMk id="6" creationId="{79C502D0-A5DC-4AD3-A3DB-1F50E723949A}"/>
          </ac:spMkLst>
        </pc:spChg>
        <pc:spChg chg="add del">
          <ac:chgData name="Alexander Nozik" userId="188c02ae713a829a" providerId="LiveId" clId="{CA6092A5-18F5-4D4B-8C13-854CFF5211F4}" dt="2020-07-11T07:53:38.791" v="141" actId="26606"/>
          <ac:spMkLst>
            <pc:docMk/>
            <pc:sldMk cId="333133245" sldId="260"/>
            <ac:spMk id="8" creationId="{7264F718-7FAC-4056-9FA9-A603EC682FE7}"/>
          </ac:spMkLst>
        </pc:spChg>
        <pc:spChg chg="add del">
          <ac:chgData name="Alexander Nozik" userId="188c02ae713a829a" providerId="LiveId" clId="{CA6092A5-18F5-4D4B-8C13-854CFF5211F4}" dt="2020-07-11T07:53:38.791" v="141" actId="26606"/>
          <ac:spMkLst>
            <pc:docMk/>
            <pc:sldMk cId="333133245" sldId="260"/>
            <ac:spMk id="9" creationId="{F74639F7-E3C7-4165-A83E-6386A86BA1DA}"/>
          </ac:spMkLst>
        </pc:spChg>
        <pc:spChg chg="add del">
          <ac:chgData name="Alexander Nozik" userId="188c02ae713a829a" providerId="LiveId" clId="{CA6092A5-18F5-4D4B-8C13-854CFF5211F4}" dt="2020-07-11T07:53:38.791" v="141" actId="26606"/>
          <ac:spMkLst>
            <pc:docMk/>
            <pc:sldMk cId="333133245" sldId="260"/>
            <ac:spMk id="10" creationId="{8B3AF0F1-707A-463E-B5EE-33C63A40CFC9}"/>
          </ac:spMkLst>
        </pc:spChg>
        <pc:spChg chg="add del">
          <ac:chgData name="Alexander Nozik" userId="188c02ae713a829a" providerId="LiveId" clId="{CA6092A5-18F5-4D4B-8C13-854CFF5211F4}" dt="2020-07-11T07:49:41.033" v="111" actId="26606"/>
          <ac:spMkLst>
            <pc:docMk/>
            <pc:sldMk cId="333133245" sldId="260"/>
            <ac:spMk id="11" creationId="{EA67B5B4-3A24-436E-B663-1B2EBFF8A0CD}"/>
          </ac:spMkLst>
        </pc:spChg>
        <pc:spChg chg="add del">
          <ac:chgData name="Alexander Nozik" userId="188c02ae713a829a" providerId="LiveId" clId="{CA6092A5-18F5-4D4B-8C13-854CFF5211F4}" dt="2020-07-11T07:53:38.782" v="140" actId="26606"/>
          <ac:spMkLst>
            <pc:docMk/>
            <pc:sldMk cId="333133245" sldId="260"/>
            <ac:spMk id="1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49:41.033" v="111" actId="26606"/>
          <ac:spMkLst>
            <pc:docMk/>
            <pc:sldMk cId="333133245" sldId="260"/>
            <ac:spMk id="13" creationId="{987FDF89-C993-41F4-A1B8-DBAFF16008A9}"/>
          </ac:spMkLst>
        </pc:spChg>
        <pc:spChg chg="add del">
          <ac:chgData name="Alexander Nozik" userId="188c02ae713a829a" providerId="LiveId" clId="{CA6092A5-18F5-4D4B-8C13-854CFF5211F4}" dt="2020-07-11T07:53:38.782" v="140" actId="26606"/>
          <ac:spMkLst>
            <pc:docMk/>
            <pc:sldMk cId="333133245" sldId="260"/>
            <ac:spMk id="14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49:41.033" v="111" actId="26606"/>
          <ac:spMkLst>
            <pc:docMk/>
            <pc:sldMk cId="333133245" sldId="260"/>
            <ac:spMk id="15" creationId="{9FA64B84-CE2D-4179-B018-A71AC174C71C}"/>
          </ac:spMkLst>
        </pc:spChg>
        <pc:spChg chg="add del">
          <ac:chgData name="Alexander Nozik" userId="188c02ae713a829a" providerId="LiveId" clId="{CA6092A5-18F5-4D4B-8C13-854CFF5211F4}" dt="2020-07-11T07:53:38.782" v="140" actId="26606"/>
          <ac:spMkLst>
            <pc:docMk/>
            <pc:sldMk cId="333133245" sldId="260"/>
            <ac:spMk id="16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49:41.033" v="111" actId="26606"/>
          <ac:spMkLst>
            <pc:docMk/>
            <pc:sldMk cId="333133245" sldId="260"/>
            <ac:spMk id="17" creationId="{4795A2E2-224B-4FA0-B323-9E61AD30697F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33133245" sldId="260"/>
            <ac:spMk id="18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49:42.368" v="113" actId="26606"/>
          <ac:spMkLst>
            <pc:docMk/>
            <pc:sldMk cId="333133245" sldId="260"/>
            <ac:spMk id="19" creationId="{EA67B5B4-3A24-436E-B663-1B2EBFF8A0CD}"/>
          </ac:spMkLst>
        </pc:spChg>
        <pc:spChg chg="add del">
          <ac:chgData name="Alexander Nozik" userId="188c02ae713a829a" providerId="LiveId" clId="{CA6092A5-18F5-4D4B-8C13-854CFF5211F4}" dt="2020-07-11T07:49:42.368" v="113" actId="26606"/>
          <ac:spMkLst>
            <pc:docMk/>
            <pc:sldMk cId="333133245" sldId="260"/>
            <ac:spMk id="20" creationId="{987FDF89-C993-41F4-A1B8-DBAFF16008A9}"/>
          </ac:spMkLst>
        </pc:spChg>
        <pc:spChg chg="add del">
          <ac:chgData name="Alexander Nozik" userId="188c02ae713a829a" providerId="LiveId" clId="{CA6092A5-18F5-4D4B-8C13-854CFF5211F4}" dt="2020-07-11T07:49:42.368" v="113" actId="26606"/>
          <ac:spMkLst>
            <pc:docMk/>
            <pc:sldMk cId="333133245" sldId="260"/>
            <ac:spMk id="21" creationId="{64E585EA-75FD-4025-8270-F66A58A15CD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33133245" sldId="260"/>
            <ac:spMk id="2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49:47.416" v="117" actId="26606"/>
          <ac:spMkLst>
            <pc:docMk/>
            <pc:sldMk cId="333133245" sldId="260"/>
            <ac:spMk id="23" creationId="{EA67B5B4-3A24-436E-B663-1B2EBFF8A0CD}"/>
          </ac:spMkLst>
        </pc:spChg>
        <pc:spChg chg="add del">
          <ac:chgData name="Alexander Nozik" userId="188c02ae713a829a" providerId="LiveId" clId="{CA6092A5-18F5-4D4B-8C13-854CFF5211F4}" dt="2020-07-11T07:49:47.416" v="117" actId="26606"/>
          <ac:spMkLst>
            <pc:docMk/>
            <pc:sldMk cId="333133245" sldId="260"/>
            <ac:spMk id="24" creationId="{987FDF89-C993-41F4-A1B8-DBAFF16008A9}"/>
          </ac:spMkLst>
        </pc:spChg>
        <pc:spChg chg="add del">
          <ac:chgData name="Alexander Nozik" userId="188c02ae713a829a" providerId="LiveId" clId="{CA6092A5-18F5-4D4B-8C13-854CFF5211F4}" dt="2020-07-11T07:49:47.416" v="117" actId="26606"/>
          <ac:spMkLst>
            <pc:docMk/>
            <pc:sldMk cId="333133245" sldId="260"/>
            <ac:spMk id="25" creationId="{9FA64B84-CE2D-4179-B018-A71AC174C71C}"/>
          </ac:spMkLst>
        </pc:spChg>
        <pc:spChg chg="add del">
          <ac:chgData name="Alexander Nozik" userId="188c02ae713a829a" providerId="LiveId" clId="{CA6092A5-18F5-4D4B-8C13-854CFF5211F4}" dt="2020-07-11T07:49:47.416" v="117" actId="26606"/>
          <ac:spMkLst>
            <pc:docMk/>
            <pc:sldMk cId="333133245" sldId="260"/>
            <ac:spMk id="26" creationId="{4795A2E2-224B-4FA0-B323-9E61AD30697F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33133245" sldId="260"/>
            <ac:spMk id="27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8:11:37.579" v="573" actId="26606"/>
          <ac:spMkLst>
            <pc:docMk/>
            <pc:sldMk cId="333133245" sldId="260"/>
            <ac:spMk id="28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11:37.579" v="573" actId="26606"/>
          <ac:spMkLst>
            <pc:docMk/>
            <pc:sldMk cId="333133245" sldId="260"/>
            <ac:spMk id="29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11:37.579" v="573" actId="26606"/>
          <ac:spMkLst>
            <pc:docMk/>
            <pc:sldMk cId="333133245" sldId="260"/>
            <ac:spMk id="30" creationId="{FF9DEA15-78BD-4750-AA18-B9F28A6D5AB8}"/>
          </ac:spMkLst>
        </pc:spChg>
        <pc:spChg chg="ad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3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333133245" sldId="260"/>
            <ac:spMk id="32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333133245" sldId="260"/>
            <ac:spMk id="33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1:42.718" v="578"/>
          <ac:spMkLst>
            <pc:docMk/>
            <pc:sldMk cId="333133245" sldId="260"/>
            <ac:spMk id="34" creationId="{B8EAE243-3A9F-4A46-B0D9-04C723A8A1BD}"/>
          </ac:spMkLst>
        </pc:spChg>
        <pc:spChg chg="ad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35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5:25.816" v="685" actId="26606"/>
          <ac:spMkLst>
            <pc:docMk/>
            <pc:sldMk cId="333133245" sldId="260"/>
            <ac:spMk id="36" creationId="{B8EAE243-3A9F-4A46-B0D9-04C723A8A1BD}"/>
          </ac:spMkLst>
        </pc:spChg>
      </pc:sldChg>
      <pc:sldChg chg="addSp delSp modSp add mod setBg">
        <pc:chgData name="Alexander Nozik" userId="188c02ae713a829a" providerId="LiveId" clId="{CA6092A5-18F5-4D4B-8C13-854CFF5211F4}" dt="2020-07-11T08:40:20.301" v="1003" actId="207"/>
        <pc:sldMkLst>
          <pc:docMk/>
          <pc:sldMk cId="1561451263" sldId="261"/>
        </pc:sldMkLst>
        <pc:spChg chg="mo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3" creationId="{1C254B26-F231-433E-AEC8-7B5C2885F6D9}"/>
          </ac:spMkLst>
        </pc:spChg>
        <pc:spChg chg="or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40:20.301" v="1003" actId="207"/>
          <ac:spMkLst>
            <pc:docMk/>
            <pc:sldMk cId="1561451263" sldId="261"/>
            <ac:spMk id="7" creationId="{00000000-0000-0000-0000-000000000000}"/>
          </ac:spMkLst>
        </pc:spChg>
        <pc:spChg chg="del mod">
          <ac:chgData name="Alexander Nozik" userId="188c02ae713a829a" providerId="LiveId" clId="{CA6092A5-18F5-4D4B-8C13-854CFF5211F4}" dt="2020-07-11T08:35:08.799" v="872" actId="478"/>
          <ac:spMkLst>
            <pc:docMk/>
            <pc:sldMk cId="1561451263" sldId="261"/>
            <ac:spMk id="10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13" creationId="{E85E0EE7-3565-4209-88B4-133067EB40C7}"/>
          </ac:spMkLst>
        </pc:spChg>
        <pc:spChg chg="mo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14" creationId="{864766D2-46FA-429B-AD13-65FC73F970AE}"/>
          </ac:spMkLst>
        </pc:spChg>
        <pc:spChg chg="ad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1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21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36:50.406" v="998" actId="26606"/>
          <ac:spMkLst>
            <pc:docMk/>
            <pc:sldMk cId="1561451263" sldId="261"/>
            <ac:spMk id="23" creationId="{450D3AD2-FA80-415F-A9CE-54D884561CD7}"/>
          </ac:spMkLst>
        </pc:spChg>
        <pc:graphicFrameChg chg="del mod">
          <ac:chgData name="Alexander Nozik" userId="188c02ae713a829a" providerId="LiveId" clId="{CA6092A5-18F5-4D4B-8C13-854CFF5211F4}" dt="2020-07-11T08:34:02.376" v="831" actId="478"/>
          <ac:graphicFrameMkLst>
            <pc:docMk/>
            <pc:sldMk cId="1561451263" sldId="261"/>
            <ac:graphicFrameMk id="5" creationId="{00000000-0000-0000-0000-000000000000}"/>
          </ac:graphicFrameMkLst>
        </pc:graphicFrameChg>
        <pc:graphicFrameChg chg="del mod">
          <ac:chgData name="Alexander Nozik" userId="188c02ae713a829a" providerId="LiveId" clId="{CA6092A5-18F5-4D4B-8C13-854CFF5211F4}" dt="2020-07-11T08:34:52.709" v="870" actId="478"/>
          <ac:graphicFrameMkLst>
            <pc:docMk/>
            <pc:sldMk cId="1561451263" sldId="261"/>
            <ac:graphicFrameMk id="9" creationId="{00000000-0000-0000-0000-000000000000}"/>
          </ac:graphicFrameMkLst>
        </pc:graphicFrameChg>
        <pc:graphicFrameChg chg="del">
          <ac:chgData name="Alexander Nozik" userId="188c02ae713a829a" providerId="LiveId" clId="{CA6092A5-18F5-4D4B-8C13-854CFF5211F4}" dt="2020-07-11T08:36:35.152" v="996" actId="478"/>
          <ac:graphicFrameMkLst>
            <pc:docMk/>
            <pc:sldMk cId="1561451263" sldId="261"/>
            <ac:graphicFrameMk id="12" creationId="{00000000-0000-0000-0000-000000000000}"/>
          </ac:graphicFrameMkLst>
        </pc:graphicFrameChg>
        <pc:picChg chg="mod">
          <ac:chgData name="Alexander Nozik" userId="188c02ae713a829a" providerId="LiveId" clId="{CA6092A5-18F5-4D4B-8C13-854CFF5211F4}" dt="2020-07-11T08:37:03.284" v="1000" actId="14100"/>
          <ac:picMkLst>
            <pc:docMk/>
            <pc:sldMk cId="1561451263" sldId="261"/>
            <ac:picMk id="6" creationId="{00000000-0000-0000-0000-000000000000}"/>
          </ac:picMkLst>
        </pc:picChg>
      </pc:sldChg>
      <pc:sldChg chg="addSp delSp modSp add mod setBg setClrOvrMap delDesignElem">
        <pc:chgData name="Alexander Nozik" userId="188c02ae713a829a" providerId="LiveId" clId="{CA6092A5-18F5-4D4B-8C13-854CFF5211F4}" dt="2020-07-11T08:15:37.819" v="692" actId="26606"/>
        <pc:sldMkLst>
          <pc:docMk/>
          <pc:sldMk cId="1744787609" sldId="262"/>
        </pc:sldMkLst>
        <pc:spChg chg="mo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3:26.691" v="138" actId="26606"/>
          <ac:spMkLst>
            <pc:docMk/>
            <pc:sldMk cId="1744787609" sldId="262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4" creationId="{3F8701E3-F14D-4F84-B7B5-17CBBD91A8B1}"/>
          </ac:spMkLst>
        </pc:spChg>
        <pc:spChg chg="mod or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7:53:26.691" v="138" actId="26606"/>
          <ac:spMkLst>
            <pc:docMk/>
            <pc:sldMk cId="1744787609" sldId="262"/>
            <ac:spMk id="6" creationId="{78070BFC-1A46-4B68-BABC-617DD5CACDFE}"/>
          </ac:spMkLst>
        </pc:spChg>
        <pc:spChg chg="add del">
          <ac:chgData name="Alexander Nozik" userId="188c02ae713a829a" providerId="LiveId" clId="{CA6092A5-18F5-4D4B-8C13-854CFF5211F4}" dt="2020-07-11T08:15:32.790" v="687" actId="26606"/>
          <ac:spMkLst>
            <pc:docMk/>
            <pc:sldMk cId="1744787609" sldId="262"/>
            <ac:spMk id="8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5:32.790" v="687" actId="26606"/>
          <ac:spMkLst>
            <pc:docMk/>
            <pc:sldMk cId="1744787609" sldId="262"/>
            <ac:spMk id="9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5:32.790" v="687" actId="26606"/>
          <ac:spMkLst>
            <pc:docMk/>
            <pc:sldMk cId="1744787609" sldId="262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53:26.691" v="138" actId="26606"/>
          <ac:spMkLst>
            <pc:docMk/>
            <pc:sldMk cId="1744787609" sldId="262"/>
            <ac:spMk id="11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15:35.189" v="689" actId="26606"/>
          <ac:spMkLst>
            <pc:docMk/>
            <pc:sldMk cId="1744787609" sldId="262"/>
            <ac:spMk id="1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53:26.691" v="138" actId="26606"/>
          <ac:spMkLst>
            <pc:docMk/>
            <pc:sldMk cId="1744787609" sldId="262"/>
            <ac:spMk id="13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15:35.189" v="689" actId="26606"/>
          <ac:spMkLst>
            <pc:docMk/>
            <pc:sldMk cId="1744787609" sldId="262"/>
            <ac:spMk id="14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53:26.691" v="138" actId="26606"/>
          <ac:spMkLst>
            <pc:docMk/>
            <pc:sldMk cId="1744787609" sldId="262"/>
            <ac:spMk id="15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15:35.189" v="689" actId="26606"/>
          <ac:spMkLst>
            <pc:docMk/>
            <pc:sldMk cId="1744787609" sldId="262"/>
            <ac:spMk id="16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8:15:37.800" v="691" actId="26606"/>
          <ac:spMkLst>
            <pc:docMk/>
            <pc:sldMk cId="1744787609" sldId="262"/>
            <ac:spMk id="18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5:37.800" v="691" actId="26606"/>
          <ac:spMkLst>
            <pc:docMk/>
            <pc:sldMk cId="1744787609" sldId="262"/>
            <ac:spMk id="19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744787609" sldId="262"/>
            <ac:spMk id="20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5:37.800" v="691" actId="26606"/>
          <ac:spMkLst>
            <pc:docMk/>
            <pc:sldMk cId="1744787609" sldId="262"/>
            <ac:spMk id="21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744787609" sldId="262"/>
            <ac:spMk id="22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23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744787609" sldId="262"/>
            <ac:spMk id="24" creationId="{B8EAE243-3A9F-4A46-B0D9-04C723A8A1BD}"/>
          </ac:spMkLst>
        </pc:spChg>
        <pc:spChg chg="ad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25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5:37.819" v="692" actId="26606"/>
          <ac:spMkLst>
            <pc:docMk/>
            <pc:sldMk cId="1744787609" sldId="262"/>
            <ac:spMk id="26" creationId="{B8EAE243-3A9F-4A46-B0D9-04C723A8A1BD}"/>
          </ac:spMkLst>
        </pc:spChg>
      </pc:sldChg>
      <pc:sldChg chg="addSp delSp modSp add mod setBg setClrOvrMap delDesignElem">
        <pc:chgData name="Alexander Nozik" userId="188c02ae713a829a" providerId="LiveId" clId="{CA6092A5-18F5-4D4B-8C13-854CFF5211F4}" dt="2020-07-11T08:15:44.397" v="693" actId="26606"/>
        <pc:sldMkLst>
          <pc:docMk/>
          <pc:sldMk cId="2741868192" sldId="263"/>
        </pc:sldMkLst>
        <pc:spChg chg="mo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4:25.187" v="149" actId="26606"/>
          <ac:spMkLst>
            <pc:docMk/>
            <pc:sldMk cId="2741868192" sldId="263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5" creationId="{836C129D-2BBA-4548-826C-E59A7E8FB30C}"/>
          </ac:spMkLst>
        </pc:spChg>
        <pc:spChg chg="mod">
          <ac:chgData name="Alexander Nozik" userId="188c02ae713a829a" providerId="LiveId" clId="{CA6092A5-18F5-4D4B-8C13-854CFF5211F4}" dt="2020-07-11T07:54:25.187" v="149" actId="26606"/>
          <ac:spMkLst>
            <pc:docMk/>
            <pc:sldMk cId="2741868192" sldId="263"/>
            <ac:spMk id="6" creationId="{850017B2-B83A-4B88-9D41-A5337B3DC1AC}"/>
          </ac:spMkLst>
        </pc:spChg>
        <pc:spChg chg="ad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8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5:44.397" v="693" actId="26606"/>
          <ac:spMkLst>
            <pc:docMk/>
            <pc:sldMk cId="2741868192" sldId="263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50:53.779" v="122" actId="26606"/>
          <ac:spMkLst>
            <pc:docMk/>
            <pc:sldMk cId="2741868192" sldId="263"/>
            <ac:spMk id="11" creationId="{33CD251C-A887-4D2F-925B-FC097198538B}"/>
          </ac:spMkLst>
        </pc:spChg>
        <pc:spChg chg="add del">
          <ac:chgData name="Alexander Nozik" userId="188c02ae713a829a" providerId="LiveId" clId="{CA6092A5-18F5-4D4B-8C13-854CFF5211F4}" dt="2020-07-11T07:50:53.779" v="122" actId="26606"/>
          <ac:spMkLst>
            <pc:docMk/>
            <pc:sldMk cId="2741868192" sldId="263"/>
            <ac:spMk id="13" creationId="{B19D093C-27FB-4032-B282-42C4563F257C}"/>
          </ac:spMkLst>
        </pc:spChg>
        <pc:spChg chg="add del">
          <ac:chgData name="Alexander Nozik" userId="188c02ae713a829a" providerId="LiveId" clId="{CA6092A5-18F5-4D4B-8C13-854CFF5211F4}" dt="2020-07-11T07:54:25.187" v="149" actId="26606"/>
          <ac:spMkLst>
            <pc:docMk/>
            <pc:sldMk cId="2741868192" sldId="263"/>
            <ac:spMk id="22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7:54:25.187" v="149" actId="26606"/>
          <ac:spMkLst>
            <pc:docMk/>
            <pc:sldMk cId="2741868192" sldId="263"/>
            <ac:spMk id="24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7:54:25.187" v="149" actId="26606"/>
          <ac:spMkLst>
            <pc:docMk/>
            <pc:sldMk cId="2741868192" sldId="263"/>
            <ac:spMk id="26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741868192" sldId="263"/>
            <ac:spMk id="31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741868192" sldId="263"/>
            <ac:spMk id="33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741868192" sldId="263"/>
            <ac:spMk id="35" creationId="{B8EAE243-3A9F-4A46-B0D9-04C723A8A1BD}"/>
          </ac:spMkLst>
        </pc:spChg>
        <pc:grpChg chg="add del">
          <ac:chgData name="Alexander Nozik" userId="188c02ae713a829a" providerId="LiveId" clId="{CA6092A5-18F5-4D4B-8C13-854CFF5211F4}" dt="2020-07-11T07:50:53.779" v="122" actId="26606"/>
          <ac:grpSpMkLst>
            <pc:docMk/>
            <pc:sldMk cId="2741868192" sldId="263"/>
            <ac:grpSpMk id="15" creationId="{35EE815E-1BD3-4777-B652-6D98825BF66B}"/>
          </ac:grpSpMkLst>
        </pc:grpChg>
      </pc:sldChg>
      <pc:sldChg chg="addSp delSp modSp add mod setBg setClrOvrMap delDesignElem">
        <pc:chgData name="Alexander Nozik" userId="188c02ae713a829a" providerId="LiveId" clId="{CA6092A5-18F5-4D4B-8C13-854CFF5211F4}" dt="2020-07-11T08:15:49.906" v="694" actId="26606"/>
        <pc:sldMkLst>
          <pc:docMk/>
          <pc:sldMk cId="1213773067" sldId="264"/>
        </pc:sldMkLst>
        <pc:spChg chg="mod">
          <ac:chgData name="Alexander Nozik" userId="188c02ae713a829a" providerId="LiveId" clId="{CA6092A5-18F5-4D4B-8C13-854CFF5211F4}" dt="2020-07-11T07:54:29.491" v="150" actId="26606"/>
          <ac:spMkLst>
            <pc:docMk/>
            <pc:sldMk cId="1213773067" sldId="264"/>
            <ac:spMk id="2" creationId="{C60FAE6E-7FB0-4EBD-BAB8-0ED4822D9185}"/>
          </ac:spMkLst>
        </pc:spChg>
        <pc:spChg chg="mod or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4:29.491" v="150" actId="26606"/>
          <ac:spMkLst>
            <pc:docMk/>
            <pc:sldMk cId="1213773067" sldId="264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5" creationId="{01CF0B04-93D2-4F61-9819-1B3309EFA3D8}"/>
          </ac:spMkLst>
        </pc:spChg>
        <pc:spChg chg="mod or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6" creationId="{DAD7CD04-4EB2-482F-9485-57EA5C19E739}"/>
          </ac:spMkLst>
        </pc:spChg>
        <pc:spChg chg="ad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8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5:49.906" v="694" actId="26606"/>
          <ac:spMkLst>
            <pc:docMk/>
            <pc:sldMk cId="1213773067" sldId="264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54:29.491" v="150" actId="26606"/>
          <ac:spMkLst>
            <pc:docMk/>
            <pc:sldMk cId="1213773067" sldId="264"/>
            <ac:spMk id="11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7:54:29.491" v="150" actId="26606"/>
          <ac:spMkLst>
            <pc:docMk/>
            <pc:sldMk cId="1213773067" sldId="264"/>
            <ac:spMk id="13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7:54:29.491" v="150" actId="26606"/>
          <ac:spMkLst>
            <pc:docMk/>
            <pc:sldMk cId="1213773067" sldId="264"/>
            <ac:spMk id="15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13773067" sldId="264"/>
            <ac:spMk id="20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13773067" sldId="264"/>
            <ac:spMk id="2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13773067" sldId="264"/>
            <ac:spMk id="24" creationId="{B8EAE243-3A9F-4A46-B0D9-04C723A8A1BD}"/>
          </ac:spMkLst>
        </pc:spChg>
      </pc:sldChg>
      <pc:sldChg chg="addSp delSp modSp add mod setBg">
        <pc:chgData name="Alexander Nozik" userId="188c02ae713a829a" providerId="LiveId" clId="{CA6092A5-18F5-4D4B-8C13-854CFF5211F4}" dt="2020-07-11T08:44:07.354" v="1152" actId="26606"/>
        <pc:sldMkLst>
          <pc:docMk/>
          <pc:sldMk cId="396352453" sldId="265"/>
        </pc:sldMkLst>
        <pc:spChg chg="mod or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3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6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8" creationId="{03F31918-E775-49AC-98F4-ED3EDD0F4232}"/>
          </ac:spMkLst>
        </pc:spChg>
        <pc:spChg chg="mo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9" creationId="{FF08FAB5-6232-4C11-A4E4-235348312A94}"/>
          </ac:spMkLst>
        </pc:spChg>
        <pc:spChg chg="ad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14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16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44:07.354" v="1152" actId="26606"/>
          <ac:spMkLst>
            <pc:docMk/>
            <pc:sldMk cId="396352453" sldId="265"/>
            <ac:spMk id="18" creationId="{B8EAE243-3A9F-4A46-B0D9-04C723A8A1BD}"/>
          </ac:spMkLst>
        </pc:spChg>
        <pc:graphicFrameChg chg="del">
          <ac:chgData name="Alexander Nozik" userId="188c02ae713a829a" providerId="LiveId" clId="{CA6092A5-18F5-4D4B-8C13-854CFF5211F4}" dt="2020-07-11T08:43:46.079" v="1149" actId="478"/>
          <ac:graphicFrameMkLst>
            <pc:docMk/>
            <pc:sldMk cId="396352453" sldId="265"/>
            <ac:graphicFrameMk id="4" creationId="{00000000-0000-0000-0000-000000000000}"/>
          </ac:graphicFrameMkLst>
        </pc:graphicFrameChg>
        <pc:graphicFrameChg chg="del">
          <ac:chgData name="Alexander Nozik" userId="188c02ae713a829a" providerId="LiveId" clId="{CA6092A5-18F5-4D4B-8C13-854CFF5211F4}" dt="2020-07-11T08:43:46.079" v="1149" actId="478"/>
          <ac:graphicFrameMkLst>
            <pc:docMk/>
            <pc:sldMk cId="396352453" sldId="265"/>
            <ac:graphicFrameMk id="5" creationId="{00000000-0000-0000-0000-000000000000}"/>
          </ac:graphicFrameMkLst>
        </pc:graphicFrameChg>
        <pc:cxnChg chg="del">
          <ac:chgData name="Alexander Nozik" userId="188c02ae713a829a" providerId="LiveId" clId="{CA6092A5-18F5-4D4B-8C13-854CFF5211F4}" dt="2020-07-11T08:43:46.079" v="1149" actId="478"/>
          <ac:cxnSpMkLst>
            <pc:docMk/>
            <pc:sldMk cId="396352453" sldId="265"/>
            <ac:cxnSpMk id="7" creationId="{00000000-0000-0000-0000-000000000000}"/>
          </ac:cxnSpMkLst>
        </pc:cxnChg>
      </pc:sldChg>
      <pc:sldChg chg="addSp delSp modSp add mod setBg modClrScheme modAnim setClrOvrMap delDesignElem chgLayout">
        <pc:chgData name="Alexander Nozik" userId="188c02ae713a829a" providerId="LiveId" clId="{CA6092A5-18F5-4D4B-8C13-854CFF5211F4}" dt="2020-07-11T11:45:52.184" v="3396"/>
        <pc:sldMkLst>
          <pc:docMk/>
          <pc:sldMk cId="1244588644" sldId="266"/>
        </pc:sldMkLst>
        <pc:spChg chg="mod or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2" creationId="{00000000-0000-0000-0000-000000000000}"/>
          </ac:spMkLst>
        </pc:spChg>
        <pc:spChg chg="del mod ord">
          <ac:chgData name="Alexander Nozik" userId="188c02ae713a829a" providerId="LiveId" clId="{CA6092A5-18F5-4D4B-8C13-854CFF5211F4}" dt="2020-07-11T07:56:09.373" v="160" actId="700"/>
          <ac:spMkLst>
            <pc:docMk/>
            <pc:sldMk cId="1244588644" sldId="266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6" creationId="{CA79006F-2D84-410B-A935-1E464DA03E4A}"/>
          </ac:spMkLst>
        </pc:spChg>
        <pc:spChg chg="mod or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7" creationId="{AEA93D41-0263-47A0-BB55-F5F119E31498}"/>
          </ac:spMkLst>
        </pc:spChg>
        <pc:spChg chg="add del mod ord">
          <ac:chgData name="Alexander Nozik" userId="188c02ae713a829a" providerId="LiveId" clId="{CA6092A5-18F5-4D4B-8C13-854CFF5211F4}" dt="2020-07-11T07:56:16.874" v="163" actId="22"/>
          <ac:spMkLst>
            <pc:docMk/>
            <pc:sldMk cId="1244588644" sldId="266"/>
            <ac:spMk id="8" creationId="{9739B3D0-FEC2-4148-9EE3-DF8D61C9A189}"/>
          </ac:spMkLst>
        </pc:spChg>
        <pc:spChg chg="add del">
          <ac:chgData name="Alexander Nozik" userId="188c02ae713a829a" providerId="LiveId" clId="{CA6092A5-18F5-4D4B-8C13-854CFF5211F4}" dt="2020-07-11T07:52:00.036" v="125" actId="26606"/>
          <ac:spMkLst>
            <pc:docMk/>
            <pc:sldMk cId="1244588644" sldId="266"/>
            <ac:spMk id="9" creationId="{0BC9EFE1-D8CB-4668-9980-DB108327A794}"/>
          </ac:spMkLst>
        </pc:spChg>
        <pc:spChg chg="del">
          <ac:chgData name="Alexander Nozik" userId="188c02ae713a829a" providerId="LiveId" clId="{CA6092A5-18F5-4D4B-8C13-854CFF5211F4}" dt="2020-07-11T07:37:17.367" v="1"/>
          <ac:spMkLst>
            <pc:docMk/>
            <pc:sldMk cId="1244588644" sldId="266"/>
            <ac:spMk id="10" creationId="{52ABB703-2B0E-4C3B-B4A2-F3973548E561}"/>
          </ac:spMkLst>
        </pc:spChg>
        <pc:spChg chg="del">
          <ac:chgData name="Alexander Nozik" userId="188c02ae713a829a" providerId="LiveId" clId="{CA6092A5-18F5-4D4B-8C13-854CFF5211F4}" dt="2020-07-11T07:37:17.367" v="1"/>
          <ac:spMkLst>
            <pc:docMk/>
            <pc:sldMk cId="1244588644" sldId="266"/>
            <ac:spMk id="12" creationId="{82A73093-4B9D-420D-B17E-52293703A1D4}"/>
          </ac:spMkLst>
        </pc:spChg>
        <pc:spChg chg="add del">
          <ac:chgData name="Alexander Nozik" userId="188c02ae713a829a" providerId="LiveId" clId="{CA6092A5-18F5-4D4B-8C13-854CFF5211F4}" dt="2020-07-11T07:52:00.036" v="125" actId="26606"/>
          <ac:spMkLst>
            <pc:docMk/>
            <pc:sldMk cId="1244588644" sldId="266"/>
            <ac:spMk id="13" creationId="{77DA6D33-2D62-458C-BF5D-DBF612FD557E}"/>
          </ac:spMkLst>
        </pc:spChg>
        <pc:spChg chg="del">
          <ac:chgData name="Alexander Nozik" userId="188c02ae713a829a" providerId="LiveId" clId="{CA6092A5-18F5-4D4B-8C13-854CFF5211F4}" dt="2020-07-11T07:37:17.367" v="1"/>
          <ac:spMkLst>
            <pc:docMk/>
            <pc:sldMk cId="1244588644" sldId="266"/>
            <ac:spMk id="14" creationId="{E95DA498-D9A2-4DA9-B9DA-B3776E08CF7E}"/>
          </ac:spMkLst>
        </pc:spChg>
        <pc:spChg chg="add del">
          <ac:chgData name="Alexander Nozik" userId="188c02ae713a829a" providerId="LiveId" clId="{CA6092A5-18F5-4D4B-8C13-854CFF5211F4}" dt="2020-07-11T07:52:05.911" v="127" actId="26606"/>
          <ac:spMkLst>
            <pc:docMk/>
            <pc:sldMk cId="1244588644" sldId="266"/>
            <ac:spMk id="15" creationId="{6EBF06A5-4173-45DE-87B1-0791E098A374}"/>
          </ac:spMkLst>
        </pc:spChg>
        <pc:spChg chg="add del">
          <ac:chgData name="Alexander Nozik" userId="188c02ae713a829a" providerId="LiveId" clId="{CA6092A5-18F5-4D4B-8C13-854CFF5211F4}" dt="2020-07-11T07:52:05.911" v="127" actId="26606"/>
          <ac:spMkLst>
            <pc:docMk/>
            <pc:sldMk cId="1244588644" sldId="266"/>
            <ac:spMk id="17" creationId="{206E9F47-DC46-4A02-B5DB-26B56C39C979}"/>
          </ac:spMkLst>
        </pc:spChg>
        <pc:spChg chg="add del">
          <ac:chgData name="Alexander Nozik" userId="188c02ae713a829a" providerId="LiveId" clId="{CA6092A5-18F5-4D4B-8C13-854CFF5211F4}" dt="2020-07-11T07:52:08.109" v="129" actId="26606"/>
          <ac:spMkLst>
            <pc:docMk/>
            <pc:sldMk cId="1244588644" sldId="266"/>
            <ac:spMk id="19" creationId="{7CA0DAA6-33B8-4A25-810D-2F4D816FB40E}"/>
          </ac:spMkLst>
        </pc:spChg>
        <pc:spChg chg="add del mod ord">
          <ac:chgData name="Alexander Nozik" userId="188c02ae713a829a" providerId="LiveId" clId="{CA6092A5-18F5-4D4B-8C13-854CFF5211F4}" dt="2020-07-11T07:56:38.555" v="174" actId="26606"/>
          <ac:spMkLst>
            <pc:docMk/>
            <pc:sldMk cId="1244588644" sldId="266"/>
            <ac:spMk id="20" creationId="{2F9B2C0D-4566-4E77-96DC-97780F39161D}"/>
          </ac:spMkLst>
        </pc:spChg>
        <pc:spChg chg="add del">
          <ac:chgData name="Alexander Nozik" userId="188c02ae713a829a" providerId="LiveId" clId="{CA6092A5-18F5-4D4B-8C13-854CFF5211F4}" dt="2020-07-11T07:54:39.056" v="151" actId="26606"/>
          <ac:spMkLst>
            <pc:docMk/>
            <pc:sldMk cId="1244588644" sldId="266"/>
            <ac:spMk id="21" creationId="{F2B38F72-8FC4-4001-8C67-FA6B86DEC767}"/>
          </ac:spMkLst>
        </pc:spChg>
        <pc:spChg chg="add del">
          <ac:chgData name="Alexander Nozik" userId="188c02ae713a829a" providerId="LiveId" clId="{CA6092A5-18F5-4D4B-8C13-854CFF5211F4}" dt="2020-07-11T08:16:47.382" v="701" actId="700"/>
          <ac:spMkLst>
            <pc:docMk/>
            <pc:sldMk cId="1244588644" sldId="266"/>
            <ac:spMk id="22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08:16:47.382" v="701" actId="700"/>
          <ac:spMkLst>
            <pc:docMk/>
            <pc:sldMk cId="1244588644" sldId="266"/>
            <ac:spMk id="23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6:47.382" v="701" actId="700"/>
          <ac:spMkLst>
            <pc:docMk/>
            <pc:sldMk cId="1244588644" sldId="266"/>
            <ac:spMk id="24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57:30.418" v="212" actId="26606"/>
          <ac:spMkLst>
            <pc:docMk/>
            <pc:sldMk cId="1244588644" sldId="266"/>
            <ac:spMk id="25" creationId="{7CA0DAA6-33B8-4A25-810D-2F4D816FB40E}"/>
          </ac:spMkLst>
        </pc:spChg>
        <pc:spChg chg="add del">
          <ac:chgData name="Alexander Nozik" userId="188c02ae713a829a" providerId="LiveId" clId="{CA6092A5-18F5-4D4B-8C13-854CFF5211F4}" dt="2020-07-11T07:56:09.373" v="160" actId="700"/>
          <ac:spMkLst>
            <pc:docMk/>
            <pc:sldMk cId="1244588644" sldId="266"/>
            <ac:spMk id="26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00:52.337" v="327" actId="26606"/>
          <ac:spMkLst>
            <pc:docMk/>
            <pc:sldMk cId="1244588644" sldId="266"/>
            <ac:spMk id="27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56:09.373" v="160" actId="700"/>
          <ac:spMkLst>
            <pc:docMk/>
            <pc:sldMk cId="1244588644" sldId="266"/>
            <ac:spMk id="28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08:18:54.872" v="709" actId="26606"/>
          <ac:spMkLst>
            <pc:docMk/>
            <pc:sldMk cId="1244588644" sldId="266"/>
            <ac:spMk id="29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56:09.373" v="160" actId="700"/>
          <ac:spMkLst>
            <pc:docMk/>
            <pc:sldMk cId="1244588644" sldId="266"/>
            <ac:spMk id="30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8:54.872" v="709" actId="26606"/>
          <ac:spMkLst>
            <pc:docMk/>
            <pc:sldMk cId="1244588644" sldId="266"/>
            <ac:spMk id="3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00:52.337" v="327" actId="26606"/>
          <ac:spMkLst>
            <pc:docMk/>
            <pc:sldMk cId="1244588644" sldId="266"/>
            <ac:spMk id="3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30:31.913" v="780" actId="26606"/>
          <ac:spMkLst>
            <pc:docMk/>
            <pc:sldMk cId="1244588644" sldId="266"/>
            <ac:spMk id="36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44588644" sldId="266"/>
            <ac:spMk id="37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30:31.913" v="780" actId="26606"/>
          <ac:spMkLst>
            <pc:docMk/>
            <pc:sldMk cId="1244588644" sldId="266"/>
            <ac:spMk id="38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44588644" sldId="266"/>
            <ac:spMk id="39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08:30:31.913" v="780" actId="26606"/>
          <ac:spMkLst>
            <pc:docMk/>
            <pc:sldMk cId="1244588644" sldId="266"/>
            <ac:spMk id="40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1244588644" sldId="266"/>
            <ac:spMk id="4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30:31.907" v="779" actId="26606"/>
          <ac:spMkLst>
            <pc:docMk/>
            <pc:sldMk cId="1244588644" sldId="266"/>
            <ac:spMk id="44" creationId="{74CCE32B-ED4F-425E-9CB4-5AD053D0CB29}"/>
          </ac:spMkLst>
        </pc:spChg>
        <pc:spChg chg="add del">
          <ac:chgData name="Alexander Nozik" userId="188c02ae713a829a" providerId="LiveId" clId="{CA6092A5-18F5-4D4B-8C13-854CFF5211F4}" dt="2020-07-11T08:44:26.290" v="1153" actId="26606"/>
          <ac:spMkLst>
            <pc:docMk/>
            <pc:sldMk cId="1244588644" sldId="266"/>
            <ac:spMk id="45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30:31.907" v="779" actId="26606"/>
          <ac:spMkLst>
            <pc:docMk/>
            <pc:sldMk cId="1244588644" sldId="266"/>
            <ac:spMk id="47" creationId="{6EBF06A5-4173-45DE-87B1-0791E098A374}"/>
          </ac:spMkLst>
        </pc:spChg>
        <pc:spChg chg="add del">
          <ac:chgData name="Alexander Nozik" userId="188c02ae713a829a" providerId="LiveId" clId="{CA6092A5-18F5-4D4B-8C13-854CFF5211F4}" dt="2020-07-11T08:30:31.907" v="779" actId="26606"/>
          <ac:spMkLst>
            <pc:docMk/>
            <pc:sldMk cId="1244588644" sldId="266"/>
            <ac:spMk id="49" creationId="{206E9F47-DC46-4A02-B5DB-26B56C39C979}"/>
          </ac:spMkLst>
        </pc:spChg>
        <pc:spChg chg="add del">
          <ac:chgData name="Alexander Nozik" userId="188c02ae713a829a" providerId="LiveId" clId="{CA6092A5-18F5-4D4B-8C13-854CFF5211F4}" dt="2020-07-11T08:44:26.290" v="1153" actId="26606"/>
          <ac:spMkLst>
            <pc:docMk/>
            <pc:sldMk cId="1244588644" sldId="266"/>
            <ac:spMk id="51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08:44:26.290" v="1153" actId="26606"/>
          <ac:spMkLst>
            <pc:docMk/>
            <pc:sldMk cId="1244588644" sldId="266"/>
            <ac:spMk id="5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57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59" creationId="{6832F003-FCA6-4CFB-A2EA-308F3AA257D1}"/>
          </ac:spMkLst>
        </pc:spChg>
        <pc:spChg chg="add del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61" creationId="{B34F5AD2-EDBD-4BBD-A55C-EAFFD0C7097A}"/>
          </ac:spMkLst>
        </pc:spChg>
        <pc:spChg chg="add mod">
          <ac:chgData name="Alexander Nozik" userId="188c02ae713a829a" providerId="LiveId" clId="{CA6092A5-18F5-4D4B-8C13-854CFF5211F4}" dt="2020-07-11T11:45:04.320" v="3390" actId="17032"/>
          <ac:spMkLst>
            <pc:docMk/>
            <pc:sldMk cId="1244588644" sldId="266"/>
            <ac:spMk id="65" creationId="{35A61EF2-003E-498C-B10E-6353CB703669}"/>
          </ac:spMkLst>
        </pc:spChg>
        <pc:spChg chg="ad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68" creationId="{6EBF06A5-4173-45DE-87B1-0791E098A374}"/>
          </ac:spMkLst>
        </pc:spChg>
        <pc:spChg chg="add">
          <ac:chgData name="Alexander Nozik" userId="188c02ae713a829a" providerId="LiveId" clId="{CA6092A5-18F5-4D4B-8C13-854CFF5211F4}" dt="2020-07-11T11:43:29.083" v="3351" actId="26606"/>
          <ac:spMkLst>
            <pc:docMk/>
            <pc:sldMk cId="1244588644" sldId="266"/>
            <ac:spMk id="70" creationId="{206E9F47-DC46-4A02-B5DB-26B56C39C979}"/>
          </ac:spMkLst>
        </pc:spChg>
        <pc:picChg chg="del mod ord">
          <ac:chgData name="Alexander Nozik" userId="188c02ae713a829a" providerId="LiveId" clId="{CA6092A5-18F5-4D4B-8C13-854CFF5211F4}" dt="2020-07-11T07:56:16.047" v="162" actId="21"/>
          <ac:picMkLst>
            <pc:docMk/>
            <pc:sldMk cId="1244588644" sldId="266"/>
            <ac:picMk id="5" creationId="{00000000-0000-0000-0000-000000000000}"/>
          </ac:picMkLst>
        </pc:picChg>
        <pc:picChg chg="add del">
          <ac:chgData name="Alexander Nozik" userId="188c02ae713a829a" providerId="LiveId" clId="{CA6092A5-18F5-4D4B-8C13-854CFF5211F4}" dt="2020-07-11T07:52:00.036" v="125" actId="26606"/>
          <ac:picMkLst>
            <pc:docMk/>
            <pc:sldMk cId="1244588644" sldId="266"/>
            <ac:picMk id="11" creationId="{7CBAE1BD-B8E4-4029-8AA2-C77E4FED9864}"/>
          </ac:picMkLst>
        </pc:picChg>
        <pc:picChg chg="add mod ord">
          <ac:chgData name="Alexander Nozik" userId="188c02ae713a829a" providerId="LiveId" clId="{CA6092A5-18F5-4D4B-8C13-854CFF5211F4}" dt="2020-07-11T11:43:29.083" v="3351" actId="26606"/>
          <ac:picMkLst>
            <pc:docMk/>
            <pc:sldMk cId="1244588644" sldId="266"/>
            <ac:picMk id="18" creationId="{532B687C-E713-44EB-B08E-0CD6BBE5D095}"/>
          </ac:picMkLst>
        </pc:picChg>
        <pc:cxnChg chg="del">
          <ac:chgData name="Alexander Nozik" userId="188c02ae713a829a" providerId="LiveId" clId="{CA6092A5-18F5-4D4B-8C13-854CFF5211F4}" dt="2020-07-11T07:37:17.367" v="1"/>
          <ac:cxnSpMkLst>
            <pc:docMk/>
            <pc:sldMk cId="1244588644" sldId="266"/>
            <ac:cxnSpMk id="16" creationId="{9C21570E-E159-49A6-9891-FA397B7A92D3}"/>
          </ac:cxnSpMkLst>
        </pc:cxnChg>
      </pc:sldChg>
      <pc:sldChg chg="addSp delSp modSp add mod setBg modAnim setClrOvrMap delDesignElem">
        <pc:chgData name="Alexander Nozik" userId="188c02ae713a829a" providerId="LiveId" clId="{CA6092A5-18F5-4D4B-8C13-854CFF5211F4}" dt="2020-07-16T10:29:23.752" v="3712"/>
        <pc:sldMkLst>
          <pc:docMk/>
          <pc:sldMk cId="3175178280" sldId="267"/>
        </pc:sldMkLst>
        <pc:spChg chg="mod">
          <ac:chgData name="Alexander Nozik" userId="188c02ae713a829a" providerId="LiveId" clId="{CA6092A5-18F5-4D4B-8C13-854CFF5211F4}" dt="2020-07-11T11:43:18.623" v="3350" actId="20577"/>
          <ac:spMkLst>
            <pc:docMk/>
            <pc:sldMk cId="3175178280" sldId="267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6:08.302" v="696" actId="26606"/>
          <ac:spMkLst>
            <pc:docMk/>
            <pc:sldMk cId="3175178280" sldId="267"/>
            <ac:spMk id="3" creationId="{00000000-0000-0000-0000-000000000000}"/>
          </ac:spMkLst>
        </pc:spChg>
        <pc:spChg chg="del mod">
          <ac:chgData name="Alexander Nozik" userId="188c02ae713a829a" providerId="LiveId" clId="{CA6092A5-18F5-4D4B-8C13-854CFF5211F4}" dt="2020-07-11T07:52:19.658" v="131" actId="26606"/>
          <ac:spMkLst>
            <pc:docMk/>
            <pc:sldMk cId="3175178280" sldId="267"/>
            <ac:spMk id="4" creationId="{E2E3EB63-5F14-44DE-96E3-C1A4DE09B304}"/>
          </ac:spMkLst>
        </pc:spChg>
        <pc:spChg chg="mod">
          <ac:chgData name="Alexander Nozik" userId="188c02ae713a829a" providerId="LiveId" clId="{CA6092A5-18F5-4D4B-8C13-854CFF5211F4}" dt="2020-07-11T11:48:33.282" v="3440" actId="20577"/>
          <ac:spMkLst>
            <pc:docMk/>
            <pc:sldMk cId="3175178280" sldId="267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7:55:11.116" v="155" actId="26606"/>
          <ac:spMkLst>
            <pc:docMk/>
            <pc:sldMk cId="3175178280" sldId="267"/>
            <ac:spMk id="6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5:11.116" v="155" actId="26606"/>
          <ac:spMkLst>
            <pc:docMk/>
            <pc:sldMk cId="3175178280" sldId="267"/>
            <ac:spMk id="7" creationId="{DF923A0B-6E84-4C67-9726-D624AD99DD85}"/>
          </ac:spMkLst>
        </pc:spChg>
        <pc:spChg chg="add">
          <ac:chgData name="Alexander Nozik" userId="188c02ae713a829a" providerId="LiveId" clId="{CA6092A5-18F5-4D4B-8C13-854CFF5211F4}" dt="2020-07-11T08:16:08.302" v="696" actId="26606"/>
          <ac:spMkLst>
            <pc:docMk/>
            <pc:sldMk cId="3175178280" sldId="267"/>
            <ac:spMk id="9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52:31.212" v="132" actId="26606"/>
          <ac:spMkLst>
            <pc:docMk/>
            <pc:sldMk cId="3175178280" sldId="267"/>
            <ac:spMk id="12" creationId="{1707FC24-6981-43D9-B525-C7832BA22463}"/>
          </ac:spMkLst>
        </pc:spChg>
        <pc:spChg chg="add">
          <ac:chgData name="Alexander Nozik" userId="188c02ae713a829a" providerId="LiveId" clId="{CA6092A5-18F5-4D4B-8C13-854CFF5211F4}" dt="2020-07-11T08:16:08.302" v="696" actId="26606"/>
          <ac:spMkLst>
            <pc:docMk/>
            <pc:sldMk cId="3175178280" sldId="267"/>
            <ac:spMk id="14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6:08.302" v="696" actId="26606"/>
          <ac:spMkLst>
            <pc:docMk/>
            <pc:sldMk cId="3175178280" sldId="267"/>
            <ac:spMk id="16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55:11.116" v="155" actId="26606"/>
          <ac:spMkLst>
            <pc:docMk/>
            <pc:sldMk cId="3175178280" sldId="267"/>
            <ac:spMk id="17" creationId="{C7FA33FF-088D-4F16-95A2-2C64D353DEA8}"/>
          </ac:spMkLst>
        </pc:spChg>
        <pc:spChg chg="add mod">
          <ac:chgData name="Alexander Nozik" userId="188c02ae713a829a" providerId="LiveId" clId="{CA6092A5-18F5-4D4B-8C13-854CFF5211F4}" dt="2020-07-11T08:17:49.841" v="704"/>
          <ac:spMkLst>
            <pc:docMk/>
            <pc:sldMk cId="3175178280" sldId="267"/>
            <ac:spMk id="18" creationId="{8F43C0D5-2BB2-413C-ADE9-0542E9ADCFA9}"/>
          </ac:spMkLst>
        </pc:spChg>
        <pc:spChg chg="add del">
          <ac:chgData name="Alexander Nozik" userId="188c02ae713a829a" providerId="LiveId" clId="{CA6092A5-18F5-4D4B-8C13-854CFF5211F4}" dt="2020-07-11T07:55:11.116" v="155" actId="26606"/>
          <ac:spMkLst>
            <pc:docMk/>
            <pc:sldMk cId="3175178280" sldId="267"/>
            <ac:spMk id="19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7:55:11.116" v="155" actId="26606"/>
          <ac:spMkLst>
            <pc:docMk/>
            <pc:sldMk cId="3175178280" sldId="267"/>
            <ac:spMk id="21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175178280" sldId="267"/>
            <ac:spMk id="26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175178280" sldId="267"/>
            <ac:spMk id="28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175178280" sldId="267"/>
            <ac:spMk id="30" creationId="{B8EAE243-3A9F-4A46-B0D9-04C723A8A1BD}"/>
          </ac:spMkLst>
        </pc:spChg>
      </pc:sldChg>
      <pc:sldChg chg="addSp delSp modSp add del mod setBg setClrOvrMap">
        <pc:chgData name="Alexander Nozik" userId="188c02ae713a829a" providerId="LiveId" clId="{CA6092A5-18F5-4D4B-8C13-854CFF5211F4}" dt="2020-07-11T07:58:10.480" v="217" actId="47"/>
        <pc:sldMkLst>
          <pc:docMk/>
          <pc:sldMk cId="189975173" sldId="268"/>
        </pc:sldMkLst>
        <pc:spChg chg="add del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3" creationId="{6C88D025-7FEC-4C37-B9D7-46C7E4D809BA}"/>
          </ac:spMkLst>
        </pc:spChg>
        <pc:spChg chg="mod or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6" creationId="{EBF73713-FDF2-4820-BB70-7F6411B53EA9}"/>
          </ac:spMkLst>
        </pc:spChg>
        <pc:spChg chg="mod or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7" creationId="{86C98400-5305-438E-BA6D-F8D899DAEE85}"/>
          </ac:spMkLst>
        </pc:spChg>
        <pc:spChg chg="add del">
          <ac:chgData name="Alexander Nozik" userId="188c02ae713a829a" providerId="LiveId" clId="{CA6092A5-18F5-4D4B-8C13-854CFF5211F4}" dt="2020-07-11T07:53:16.258" v="136" actId="26606"/>
          <ac:spMkLst>
            <pc:docMk/>
            <pc:sldMk cId="189975173" sldId="268"/>
            <ac:spMk id="12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7:52:55.780" v="134" actId="26606"/>
          <ac:spMkLst>
            <pc:docMk/>
            <pc:sldMk cId="189975173" sldId="268"/>
            <ac:spMk id="13" creationId="{68575C10-8187-4AC4-AD72-C754EAFD2867}"/>
          </ac:spMkLst>
        </pc:spChg>
        <pc:spChg chg="add del">
          <ac:chgData name="Alexander Nozik" userId="188c02ae713a829a" providerId="LiveId" clId="{CA6092A5-18F5-4D4B-8C13-854CFF5211F4}" dt="2020-07-11T07:53:16.258" v="136" actId="26606"/>
          <ac:spMkLst>
            <pc:docMk/>
            <pc:sldMk cId="189975173" sldId="268"/>
            <ac:spMk id="14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7:53:16.258" v="136" actId="26606"/>
          <ac:spMkLst>
            <pc:docMk/>
            <pc:sldMk cId="189975173" sldId="268"/>
            <ac:spMk id="16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7:53:16.258" v="136" actId="26606"/>
          <ac:spMkLst>
            <pc:docMk/>
            <pc:sldMk cId="189975173" sldId="268"/>
            <ac:spMk id="17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1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20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21" creationId="{B8EAE243-3A9F-4A46-B0D9-04C723A8A1BD}"/>
          </ac:spMkLst>
        </pc:spChg>
        <pc:spChg chg="add">
          <ac:chgData name="Alexander Nozik" userId="188c02ae713a829a" providerId="LiveId" clId="{CA6092A5-18F5-4D4B-8C13-854CFF5211F4}" dt="2020-07-11T07:53:16.268" v="137" actId="26606"/>
          <ac:spMkLst>
            <pc:docMk/>
            <pc:sldMk cId="189975173" sldId="268"/>
            <ac:spMk id="22" creationId="{00000000-0000-0000-0000-000000000000}"/>
          </ac:spMkLst>
        </pc:spChg>
        <pc:graphicFrameChg chg="add del">
          <ac:chgData name="Alexander Nozik" userId="188c02ae713a829a" providerId="LiveId" clId="{CA6092A5-18F5-4D4B-8C13-854CFF5211F4}" dt="2020-07-11T07:52:55.780" v="134" actId="26606"/>
          <ac:graphicFrameMkLst>
            <pc:docMk/>
            <pc:sldMk cId="189975173" sldId="268"/>
            <ac:graphicFrameMk id="9" creationId="{F5DE4ECF-F886-4A01-87C3-BBDBB33F798E}"/>
          </ac:graphicFrameMkLst>
        </pc:graphicFrameChg>
        <pc:cxnChg chg="add del">
          <ac:chgData name="Alexander Nozik" userId="188c02ae713a829a" providerId="LiveId" clId="{CA6092A5-18F5-4D4B-8C13-854CFF5211F4}" dt="2020-07-11T07:52:55.780" v="134" actId="26606"/>
          <ac:cxnSpMkLst>
            <pc:docMk/>
            <pc:sldMk cId="189975173" sldId="268"/>
            <ac:cxnSpMk id="15" creationId="{74E776C9-ED67-41B7-B3A3-4DF76EF3ACEE}"/>
          </ac:cxnSpMkLst>
        </pc:cxnChg>
      </pc:sldChg>
      <pc:sldChg chg="addSp delSp modSp add del mod setBg">
        <pc:chgData name="Alexander Nozik" userId="188c02ae713a829a" providerId="LiveId" clId="{CA6092A5-18F5-4D4B-8C13-854CFF5211F4}" dt="2020-07-11T07:58:09.061" v="216" actId="47"/>
        <pc:sldMkLst>
          <pc:docMk/>
          <pc:sldMk cId="1980106768" sldId="269"/>
        </pc:sldMkLst>
        <pc:spChg chg="mod or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3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5" creationId="{943BBE71-28AE-4AA5-89AA-559B01AB5177}"/>
          </ac:spMkLst>
        </pc:spChg>
        <pc:spChg chg="mo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6" creationId="{B4F34C23-F949-416E-B5FD-7A7AA58660F2}"/>
          </ac:spMkLst>
        </pc:spChg>
        <pc:spChg chg="ad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8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7:57:57.811" v="215" actId="26606"/>
          <ac:spMkLst>
            <pc:docMk/>
            <pc:sldMk cId="1980106768" sldId="269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57:55.569" v="214" actId="26606"/>
          <ac:spMkLst>
            <pc:docMk/>
            <pc:sldMk cId="1980106768" sldId="269"/>
            <ac:spMk id="1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57:55.569" v="214" actId="26606"/>
          <ac:spMkLst>
            <pc:docMk/>
            <pc:sldMk cId="1980106768" sldId="269"/>
            <ac:spMk id="13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57:55.569" v="214" actId="26606"/>
          <ac:spMkLst>
            <pc:docMk/>
            <pc:sldMk cId="1980106768" sldId="269"/>
            <ac:spMk id="15" creationId="{B8EAE243-3A9F-4A46-B0D9-04C723A8A1BD}"/>
          </ac:spMkLst>
        </pc:spChg>
      </pc:sldChg>
      <pc:sldChg chg="add del">
        <pc:chgData name="Alexander Nozik" userId="188c02ae713a829a" providerId="LiveId" clId="{CA6092A5-18F5-4D4B-8C13-854CFF5211F4}" dt="2020-07-11T07:37:38.553" v="7" actId="47"/>
        <pc:sldMkLst>
          <pc:docMk/>
          <pc:sldMk cId="4238212391" sldId="270"/>
        </pc:sldMkLst>
      </pc:sldChg>
      <pc:sldChg chg="modSp add del">
        <pc:chgData name="Alexander Nozik" userId="188c02ae713a829a" providerId="LiveId" clId="{CA6092A5-18F5-4D4B-8C13-854CFF5211F4}" dt="2020-07-11T07:42:04.746" v="78" actId="47"/>
        <pc:sldMkLst>
          <pc:docMk/>
          <pc:sldMk cId="2241813761" sldId="271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241813761" sldId="271"/>
            <ac:spMk id="2" creationId="{D0E875C7-DFD5-4073-8CF6-B8FC1FE8E250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241813761" sldId="271"/>
            <ac:spMk id="3" creationId="{AC8B50FD-41C9-4012-8510-CD0D219FDA67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241813761" sldId="271"/>
            <ac:spMk id="4" creationId="{DD611A73-88BD-4329-BD5C-9AF8E17F344D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241813761" sldId="271"/>
            <ac:spMk id="5" creationId="{55045E0D-C39E-4C11-8C78-B3E1D9363339}"/>
          </ac:spMkLst>
        </pc:spChg>
      </pc:sldChg>
      <pc:sldChg chg="modSp add del">
        <pc:chgData name="Alexander Nozik" userId="188c02ae713a829a" providerId="LiveId" clId="{CA6092A5-18F5-4D4B-8C13-854CFF5211F4}" dt="2020-07-11T07:42:03.545" v="77" actId="47"/>
        <pc:sldMkLst>
          <pc:docMk/>
          <pc:sldMk cId="4001365809" sldId="272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01365809" sldId="272"/>
            <ac:spMk id="2" creationId="{51A795B8-9923-4F23-8C0F-037B23F5995E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01365809" sldId="272"/>
            <ac:spMk id="3" creationId="{D070FB43-DC0C-4548-ACE7-3F54338B0D51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01365809" sldId="272"/>
            <ac:spMk id="4" creationId="{5AC922E6-B56C-443C-96F1-B9AE72CEA42E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01365809" sldId="272"/>
            <ac:spMk id="5" creationId="{3DD7B267-3841-4554-A628-39648A3F9522}"/>
          </ac:spMkLst>
        </pc:spChg>
      </pc:sldChg>
      <pc:sldChg chg="modSp add del mod">
        <pc:chgData name="Alexander Nozik" userId="188c02ae713a829a" providerId="LiveId" clId="{CA6092A5-18F5-4D4B-8C13-854CFF5211F4}" dt="2020-07-11T07:42:00.817" v="76" actId="47"/>
        <pc:sldMkLst>
          <pc:docMk/>
          <pc:sldMk cId="2565637908" sldId="273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565637908" sldId="273"/>
            <ac:spMk id="2" creationId="{4D28AB29-A30A-4A25-8583-9BE472E6F464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565637908" sldId="273"/>
            <ac:spMk id="3" creationId="{CF545DE2-49F2-4833-B77B-CB549E961FBF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565637908" sldId="273"/>
            <ac:spMk id="4" creationId="{B81D496C-0122-475C-B947-C374D0BBBD03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565637908" sldId="273"/>
            <ac:spMk id="5" creationId="{A0539DFC-D1FC-4204-BDE2-C27B7AC02E92}"/>
          </ac:spMkLst>
        </pc:spChg>
      </pc:sldChg>
      <pc:sldChg chg="modSp add del mod">
        <pc:chgData name="Alexander Nozik" userId="188c02ae713a829a" providerId="LiveId" clId="{CA6092A5-18F5-4D4B-8C13-854CFF5211F4}" dt="2020-07-11T07:42:00.817" v="76" actId="47"/>
        <pc:sldMkLst>
          <pc:docMk/>
          <pc:sldMk cId="4143223573" sldId="274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143223573" sldId="274"/>
            <ac:spMk id="2" creationId="{01CDB9E5-5D83-4767-8741-971CD86E6EB3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143223573" sldId="274"/>
            <ac:spMk id="3" creationId="{81A72AC1-8976-4615-9798-A5E85C7C9715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143223573" sldId="274"/>
            <ac:spMk id="4" creationId="{86AE14B8-B717-489A-9313-BD9EDD175BD1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143223573" sldId="274"/>
            <ac:spMk id="5" creationId="{A9226C2E-A42B-4D24-88B4-5E08BA6404AE}"/>
          </ac:spMkLst>
        </pc:spChg>
      </pc:sldChg>
      <pc:sldChg chg="modSp add del">
        <pc:chgData name="Alexander Nozik" userId="188c02ae713a829a" providerId="LiveId" clId="{CA6092A5-18F5-4D4B-8C13-854CFF5211F4}" dt="2020-07-11T07:42:00.817" v="76" actId="47"/>
        <pc:sldMkLst>
          <pc:docMk/>
          <pc:sldMk cId="409313720" sldId="275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9313720" sldId="275"/>
            <ac:spMk id="2" creationId="{54033E1F-4A8F-4B8C-A855-F33F340D3176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9313720" sldId="275"/>
            <ac:spMk id="3" creationId="{44DD29ED-AE87-456E-8A97-5E00B62CFB1A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9313720" sldId="275"/>
            <ac:spMk id="4" creationId="{B7B16250-A49C-496C-8CD9-EE13D1A6B0E1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409313720" sldId="275"/>
            <ac:spMk id="5" creationId="{B3F7FCD9-8003-447C-99DC-969779661A99}"/>
          </ac:spMkLst>
        </pc:spChg>
      </pc:sldChg>
      <pc:sldChg chg="modSp add del">
        <pc:chgData name="Alexander Nozik" userId="188c02ae713a829a" providerId="LiveId" clId="{CA6092A5-18F5-4D4B-8C13-854CFF5211F4}" dt="2020-07-11T07:42:00.817" v="76" actId="47"/>
        <pc:sldMkLst>
          <pc:docMk/>
          <pc:sldMk cId="1408722571" sldId="276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408722571" sldId="276"/>
            <ac:spMk id="2" creationId="{0D56E106-23A4-4BF9-9973-7BD9C277F757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408722571" sldId="276"/>
            <ac:spMk id="3" creationId="{59A489C2-CF77-4118-B718-290C58D561E6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408722571" sldId="276"/>
            <ac:spMk id="4" creationId="{7595215F-21C2-420D-B2B7-13AF7AC0B56C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408722571" sldId="276"/>
            <ac:spMk id="5" creationId="{3783BB86-0751-40CD-BE2A-3A182550AEFD}"/>
          </ac:spMkLst>
        </pc:spChg>
      </pc:sldChg>
      <pc:sldChg chg="modSp add del">
        <pc:chgData name="Alexander Nozik" userId="188c02ae713a829a" providerId="LiveId" clId="{CA6092A5-18F5-4D4B-8C13-854CFF5211F4}" dt="2020-07-11T07:41:45.806" v="75" actId="47"/>
        <pc:sldMkLst>
          <pc:docMk/>
          <pc:sldMk cId="2404849961" sldId="277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404849961" sldId="277"/>
            <ac:spMk id="3" creationId="{1BCCB33F-F510-4A28-914A-DED57714467E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404849961" sldId="277"/>
            <ac:spMk id="4" creationId="{9EFED9BE-B17B-4621-802A-7089ED524287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2404849961" sldId="277"/>
            <ac:spMk id="5" creationId="{59E8EF08-684E-4B79-B42F-6FDCB5CDAA19}"/>
          </ac:spMkLst>
        </pc:spChg>
      </pc:sldChg>
      <pc:sldChg chg="modSp add del">
        <pc:chgData name="Alexander Nozik" userId="188c02ae713a829a" providerId="LiveId" clId="{CA6092A5-18F5-4D4B-8C13-854CFF5211F4}" dt="2020-07-11T07:41:42.211" v="74" actId="47"/>
        <pc:sldMkLst>
          <pc:docMk/>
          <pc:sldMk cId="1030603496" sldId="278"/>
        </pc:sldMkLst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030603496" sldId="278"/>
            <ac:spMk id="2" creationId="{09A89284-0E0B-4C5A-BC1F-7AB456684EF9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030603496" sldId="278"/>
            <ac:spMk id="3" creationId="{E3C202FB-869C-49D2-973C-81646C63B5EA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030603496" sldId="278"/>
            <ac:spMk id="4" creationId="{8C607963-6A87-4FA8-8FB4-075844742304}"/>
          </ac:spMkLst>
        </pc:spChg>
        <pc:spChg chg="mod">
          <ac:chgData name="Alexander Nozik" userId="188c02ae713a829a" providerId="LiveId" clId="{CA6092A5-18F5-4D4B-8C13-854CFF5211F4}" dt="2020-07-11T07:40:51.439" v="52"/>
          <ac:spMkLst>
            <pc:docMk/>
            <pc:sldMk cId="1030603496" sldId="278"/>
            <ac:spMk id="5" creationId="{1B311467-ADD8-49D1-8B16-D7E6FA3D365B}"/>
          </ac:spMkLst>
        </pc:spChg>
      </pc:sldChg>
      <pc:sldChg chg="addSp delSp modSp new mod setBg modClrScheme delDesignElem chgLayout">
        <pc:chgData name="Alexander Nozik" userId="188c02ae713a829a" providerId="LiveId" clId="{CA6092A5-18F5-4D4B-8C13-854CFF5211F4}" dt="2020-07-11T11:42:58.150" v="3315"/>
        <pc:sldMkLst>
          <pc:docMk/>
          <pc:sldMk cId="2685571802" sldId="279"/>
        </pc:sldMkLst>
        <pc:spChg chg="del mod ord">
          <ac:chgData name="Alexander Nozik" userId="188c02ae713a829a" providerId="LiveId" clId="{CA6092A5-18F5-4D4B-8C13-854CFF5211F4}" dt="2020-07-11T07:41:30.815" v="53" actId="700"/>
          <ac:spMkLst>
            <pc:docMk/>
            <pc:sldMk cId="2685571802" sldId="279"/>
            <ac:spMk id="2" creationId="{52F06FA3-96FA-402D-A8B1-C0D0701A41D8}"/>
          </ac:spMkLst>
        </pc:spChg>
        <pc:spChg chg="del mod ord">
          <ac:chgData name="Alexander Nozik" userId="188c02ae713a829a" providerId="LiveId" clId="{CA6092A5-18F5-4D4B-8C13-854CFF5211F4}" dt="2020-07-11T07:41:30.815" v="53" actId="700"/>
          <ac:spMkLst>
            <pc:docMk/>
            <pc:sldMk cId="2685571802" sldId="279"/>
            <ac:spMk id="3" creationId="{A1438B17-FAA4-4628-A21A-7F3C515279FA}"/>
          </ac:spMkLst>
        </pc:spChg>
        <pc:spChg chg="add mod or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4" creationId="{369C8A13-EDD1-4C2F-A3A6-BB5242874225}"/>
          </ac:spMkLst>
        </pc:spChg>
        <pc:spChg chg="add mod or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5" creationId="{82A650B5-9DE4-416F-9ED5-483CA9958DAB}"/>
          </ac:spMkLst>
        </pc:spChg>
        <pc:spChg chg="mo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6" creationId="{FDDA08E0-4369-4AC6-86D1-0F2B6BB0F40C}"/>
          </ac:spMkLst>
        </pc:spChg>
        <pc:spChg chg="mod or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7" creationId="{EFE1BEDD-FD2E-4BFF-8EFD-7294E8974CA7}"/>
          </ac:spMkLst>
        </pc:spChg>
        <pc:spChg chg="mo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8" creationId="{AF254D95-7F79-4297-A9AD-369A956C6EA6}"/>
          </ac:spMkLst>
        </pc:spChg>
        <pc:spChg chg="add del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10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1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685571802" sldId="279"/>
            <ac:spMk id="13" creationId="{A017E2F9-032A-4CAE-A2E4-7465A67B7A03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685571802" sldId="279"/>
            <ac:spMk id="15" creationId="{036EB2E8-1BD0-492D-BF5A-CE0184DA769D}"/>
          </ac:spMkLst>
        </pc:spChg>
        <pc:spChg chg="ad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16" creationId="{16F9E488-0718-4E1E-9D12-26779F6062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685571802" sldId="279"/>
            <ac:spMk id="17" creationId="{5316ED32-D562-46FD-A6C1-B0FBF4EF62B6}"/>
          </ac:spMkLst>
        </pc:spChg>
        <pc:spChg chg="add">
          <ac:chgData name="Alexander Nozik" userId="188c02ae713a829a" providerId="LiveId" clId="{CA6092A5-18F5-4D4B-8C13-854CFF5211F4}" dt="2020-07-11T08:57:29.067" v="1222" actId="26606"/>
          <ac:spMkLst>
            <pc:docMk/>
            <pc:sldMk cId="2685571802" sldId="279"/>
            <ac:spMk id="18" creationId="{09BE6F6B-19BD-443C-8FB0-FA45F13F9535}"/>
          </ac:spMkLst>
        </pc:spChg>
        <pc:grpChg chg="add">
          <ac:chgData name="Alexander Nozik" userId="188c02ae713a829a" providerId="LiveId" clId="{CA6092A5-18F5-4D4B-8C13-854CFF5211F4}" dt="2020-07-11T08:57:29.067" v="1222" actId="26606"/>
          <ac:grpSpMkLst>
            <pc:docMk/>
            <pc:sldMk cId="2685571802" sldId="279"/>
            <ac:grpSpMk id="20" creationId="{92AAE609-C327-4952-BB48-254E9015AD81}"/>
          </ac:grpSpMkLst>
        </pc:grpChg>
        <pc:picChg chg="add del mod">
          <ac:chgData name="Alexander Nozik" userId="188c02ae713a829a" providerId="LiveId" clId="{CA6092A5-18F5-4D4B-8C13-854CFF5211F4}" dt="2020-07-11T11:42:58.150" v="3315"/>
          <ac:picMkLst>
            <pc:docMk/>
            <pc:sldMk cId="2685571802" sldId="279"/>
            <ac:picMk id="12" creationId="{87806657-1260-43B3-A582-269982A26609}"/>
          </ac:picMkLst>
        </pc:picChg>
      </pc:sldChg>
      <pc:sldChg chg="addSp delSp modSp add mod setBg setClrOvrMap">
        <pc:chgData name="Alexander Nozik" userId="188c02ae713a829a" providerId="LiveId" clId="{CA6092A5-18F5-4D4B-8C13-854CFF5211F4}" dt="2020-07-11T08:29:42.386" v="776"/>
        <pc:sldMkLst>
          <pc:docMk/>
          <pc:sldMk cId="1076764002" sldId="280"/>
        </pc:sldMkLst>
        <pc:spChg chg="mo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5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18:14.242" v="706" actId="26606"/>
          <ac:spMkLst>
            <pc:docMk/>
            <pc:sldMk cId="1076764002" sldId="280"/>
            <ac:spMk id="14" creationId="{CF62D2A7-8207-488C-9F46-316BA81A16C8}"/>
          </ac:spMkLst>
        </pc:spChg>
        <pc:spChg chg="add del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16" creationId="{293F5FFF-2AE2-424B-BE21-49AFFEF68811}"/>
          </ac:spMkLst>
        </pc:spChg>
        <pc:spChg chg="ad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21" creationId="{6EA86598-DA2C-41D5-BC0C-E877F8818EEB}"/>
          </ac:spMkLst>
        </pc:spChg>
        <pc:spChg chg="ad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23" creationId="{450D3AD2-FA80-415F-A9CE-54D884561CD7}"/>
          </ac:spMkLst>
        </pc:spChg>
        <pc:spChg chg="add">
          <ac:chgData name="Alexander Nozik" userId="188c02ae713a829a" providerId="LiveId" clId="{CA6092A5-18F5-4D4B-8C13-854CFF5211F4}" dt="2020-07-11T08:19:03.920" v="710" actId="26606"/>
          <ac:spMkLst>
            <pc:docMk/>
            <pc:sldMk cId="1076764002" sldId="280"/>
            <ac:spMk id="25" creationId="{87F16C5A-0D41-47A9-B0A2-9C2AD7A8CF32}"/>
          </ac:spMkLst>
        </pc:spChg>
        <pc:picChg chg="mod ord">
          <ac:chgData name="Alexander Nozik" userId="188c02ae713a829a" providerId="LiveId" clId="{CA6092A5-18F5-4D4B-8C13-854CFF5211F4}" dt="2020-07-11T08:29:42.386" v="776"/>
          <ac:picMkLst>
            <pc:docMk/>
            <pc:sldMk cId="1076764002" sldId="280"/>
            <ac:picMk id="9" creationId="{00000000-0000-0000-0000-000000000000}"/>
          </ac:picMkLst>
        </pc:picChg>
      </pc:sldChg>
      <pc:sldChg chg="addSp delSp modSp add del mod chgLayout">
        <pc:chgData name="Alexander Nozik" userId="188c02ae713a829a" providerId="LiveId" clId="{CA6092A5-18F5-4D4B-8C13-854CFF5211F4}" dt="2020-07-11T08:50:46.099" v="1182" actId="47"/>
        <pc:sldMkLst>
          <pc:docMk/>
          <pc:sldMk cId="2884690952" sldId="281"/>
        </pc:sldMkLst>
        <pc:spChg chg="mod ord">
          <ac:chgData name="Alexander Nozik" userId="188c02ae713a829a" providerId="LiveId" clId="{CA6092A5-18F5-4D4B-8C13-854CFF5211F4}" dt="2020-07-11T08:30:05.005" v="777" actId="700"/>
          <ac:spMkLst>
            <pc:docMk/>
            <pc:sldMk cId="2884690952" sldId="281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30:05.005" v="777" actId="700"/>
          <ac:spMkLst>
            <pc:docMk/>
            <pc:sldMk cId="2884690952" sldId="281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30:05.005" v="777" actId="700"/>
          <ac:spMkLst>
            <pc:docMk/>
            <pc:sldMk cId="2884690952" sldId="281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30:05.005" v="777" actId="700"/>
          <ac:spMkLst>
            <pc:docMk/>
            <pc:sldMk cId="2884690952" sldId="281"/>
            <ac:spMk id="5" creationId="{00000000-0000-0000-0000-000000000000}"/>
          </ac:spMkLst>
        </pc:spChg>
        <pc:spChg chg="del mod ord">
          <ac:chgData name="Alexander Nozik" userId="188c02ae713a829a" providerId="LiveId" clId="{CA6092A5-18F5-4D4B-8C13-854CFF5211F4}" dt="2020-07-11T08:48:48.873" v="1176" actId="478"/>
          <ac:spMkLst>
            <pc:docMk/>
            <pc:sldMk cId="2884690952" sldId="281"/>
            <ac:spMk id="7" creationId="{00000000-0000-0000-0000-000000000000}"/>
          </ac:spMkLst>
        </pc:spChg>
        <pc:spChg chg="del mod ord">
          <ac:chgData name="Alexander Nozik" userId="188c02ae713a829a" providerId="LiveId" clId="{CA6092A5-18F5-4D4B-8C13-854CFF5211F4}" dt="2020-07-11T08:48:53.089" v="1178" actId="478"/>
          <ac:spMkLst>
            <pc:docMk/>
            <pc:sldMk cId="2884690952" sldId="281"/>
            <ac:spMk id="8" creationId="{00000000-0000-0000-0000-000000000000}"/>
          </ac:spMkLst>
        </pc:spChg>
        <pc:spChg chg="del mod ord">
          <ac:chgData name="Alexander Nozik" userId="188c02ae713a829a" providerId="LiveId" clId="{CA6092A5-18F5-4D4B-8C13-854CFF5211F4}" dt="2020-07-11T08:48:03.983" v="1163" actId="478"/>
          <ac:spMkLst>
            <pc:docMk/>
            <pc:sldMk cId="2884690952" sldId="281"/>
            <ac:spMk id="9" creationId="{00000000-0000-0000-0000-000000000000}"/>
          </ac:spMkLst>
        </pc:spChg>
        <pc:spChg chg="del mod ord">
          <ac:chgData name="Alexander Nozik" userId="188c02ae713a829a" providerId="LiveId" clId="{CA6092A5-18F5-4D4B-8C13-854CFF5211F4}" dt="2020-07-11T08:48:11.557" v="1165" actId="478"/>
          <ac:spMkLst>
            <pc:docMk/>
            <pc:sldMk cId="2884690952" sldId="281"/>
            <ac:spMk id="10" creationId="{00000000-0000-0000-0000-000000000000}"/>
          </ac:spMkLst>
        </pc:spChg>
        <pc:spChg chg="add del mod">
          <ac:chgData name="Alexander Nozik" userId="188c02ae713a829a" providerId="LiveId" clId="{CA6092A5-18F5-4D4B-8C13-854CFF5211F4}" dt="2020-07-11T08:48:09.730" v="1164" actId="478"/>
          <ac:spMkLst>
            <pc:docMk/>
            <pc:sldMk cId="2884690952" sldId="281"/>
            <ac:spMk id="11" creationId="{AC986384-4E7A-4C12-973A-77E0BF648F36}"/>
          </ac:spMkLst>
        </pc:spChg>
        <pc:spChg chg="add del mod">
          <ac:chgData name="Alexander Nozik" userId="188c02ae713a829a" providerId="LiveId" clId="{CA6092A5-18F5-4D4B-8C13-854CFF5211F4}" dt="2020-07-11T08:48:14.267" v="1166" actId="478"/>
          <ac:spMkLst>
            <pc:docMk/>
            <pc:sldMk cId="2884690952" sldId="281"/>
            <ac:spMk id="13" creationId="{F6EF1E70-5055-4C29-9483-AF0032355831}"/>
          </ac:spMkLst>
        </pc:spChg>
        <pc:spChg chg="add del mod">
          <ac:chgData name="Alexander Nozik" userId="188c02ae713a829a" providerId="LiveId" clId="{CA6092A5-18F5-4D4B-8C13-854CFF5211F4}" dt="2020-07-11T08:48:51.903" v="1177" actId="478"/>
          <ac:spMkLst>
            <pc:docMk/>
            <pc:sldMk cId="2884690952" sldId="281"/>
            <ac:spMk id="15" creationId="{2362BB7A-A398-40D9-B1AB-358BC03E35C8}"/>
          </ac:spMkLst>
        </pc:spChg>
        <pc:spChg chg="add del mod">
          <ac:chgData name="Alexander Nozik" userId="188c02ae713a829a" providerId="LiveId" clId="{CA6092A5-18F5-4D4B-8C13-854CFF5211F4}" dt="2020-07-11T08:48:54.968" v="1179" actId="478"/>
          <ac:spMkLst>
            <pc:docMk/>
            <pc:sldMk cId="2884690952" sldId="281"/>
            <ac:spMk id="17" creationId="{9D82E52A-9BD0-4290-9461-F1377087207E}"/>
          </ac:spMkLst>
        </pc:spChg>
      </pc:sldChg>
      <pc:sldChg chg="addSp modSp add mod setBg">
        <pc:chgData name="Alexander Nozik" userId="188c02ae713a829a" providerId="LiveId" clId="{CA6092A5-18F5-4D4B-8C13-854CFF5211F4}" dt="2020-07-11T08:19:32.056" v="713" actId="26606"/>
        <pc:sldMkLst>
          <pc:docMk/>
          <pc:sldMk cId="2318388253" sldId="282"/>
        </pc:sldMkLst>
        <pc:spChg chg="mo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6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7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10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11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16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18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9:32.056" v="713" actId="26606"/>
          <ac:spMkLst>
            <pc:docMk/>
            <pc:sldMk cId="2318388253" sldId="282"/>
            <ac:spMk id="20" creationId="{B8EAE243-3A9F-4A46-B0D9-04C723A8A1BD}"/>
          </ac:spMkLst>
        </pc:spChg>
      </pc:sldChg>
      <pc:sldChg chg="addSp modSp add mod setBg">
        <pc:chgData name="Alexander Nozik" userId="188c02ae713a829a" providerId="LiveId" clId="{CA6092A5-18F5-4D4B-8C13-854CFF5211F4}" dt="2020-07-11T08:19:43.088" v="714" actId="26606"/>
        <pc:sldMkLst>
          <pc:docMk/>
          <pc:sldMk cId="3760436475" sldId="283"/>
        </pc:sldMkLst>
        <pc:spChg chg="mo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6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11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13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19:43.088" v="714" actId="26606"/>
          <ac:spMkLst>
            <pc:docMk/>
            <pc:sldMk cId="3760436475" sldId="283"/>
            <ac:spMk id="15" creationId="{B8EAE243-3A9F-4A46-B0D9-04C723A8A1BD}"/>
          </ac:spMkLst>
        </pc:spChg>
      </pc:sldChg>
      <pc:sldChg chg="addSp delSp modSp add mod setBg setClrOvrMap">
        <pc:chgData name="Alexander Nozik" userId="188c02ae713a829a" providerId="LiveId" clId="{CA6092A5-18F5-4D4B-8C13-854CFF5211F4}" dt="2020-07-11T08:19:58.615" v="718" actId="207"/>
        <pc:sldMkLst>
          <pc:docMk/>
          <pc:sldMk cId="3536725257" sldId="284"/>
        </pc:sldMkLst>
        <pc:spChg chg="mo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19:58.615" v="718" actId="207"/>
          <ac:spMkLst>
            <pc:docMk/>
            <pc:sldMk cId="3536725257" sldId="284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19:51.742" v="716" actId="26606"/>
          <ac:spMkLst>
            <pc:docMk/>
            <pc:sldMk cId="3536725257" sldId="284"/>
            <ac:spMk id="8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9:51.742" v="716" actId="26606"/>
          <ac:spMkLst>
            <pc:docMk/>
            <pc:sldMk cId="3536725257" sldId="284"/>
            <ac:spMk id="9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9:51.742" v="716" actId="26606"/>
          <ac:spMkLst>
            <pc:docMk/>
            <pc:sldMk cId="3536725257" sldId="284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7:47:26.080" v="108" actId="26606"/>
          <ac:spMkLst>
            <pc:docMk/>
            <pc:sldMk cId="3536725257" sldId="284"/>
            <ac:spMk id="11" creationId="{EA67B5B4-3A24-436E-B663-1B2EBFF8A0CD}"/>
          </ac:spMkLst>
        </pc:spChg>
        <pc:spChg chg="ad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1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47:26.080" v="108" actId="26606"/>
          <ac:spMkLst>
            <pc:docMk/>
            <pc:sldMk cId="3536725257" sldId="284"/>
            <ac:spMk id="13" creationId="{987FDF89-C993-41F4-A1B8-DBAFF16008A9}"/>
          </ac:spMkLst>
        </pc:spChg>
        <pc:spChg chg="ad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14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7:47:26.080" v="108" actId="26606"/>
          <ac:spMkLst>
            <pc:docMk/>
            <pc:sldMk cId="3536725257" sldId="284"/>
            <ac:spMk id="15" creationId="{64E585EA-75FD-4025-8270-F66A58A15CDA}"/>
          </ac:spMkLst>
        </pc:spChg>
        <pc:spChg chg="add">
          <ac:chgData name="Alexander Nozik" userId="188c02ae713a829a" providerId="LiveId" clId="{CA6092A5-18F5-4D4B-8C13-854CFF5211F4}" dt="2020-07-11T08:19:53.213" v="717" actId="26606"/>
          <ac:spMkLst>
            <pc:docMk/>
            <pc:sldMk cId="3536725257" sldId="284"/>
            <ac:spMk id="16" creationId="{B8EAE243-3A9F-4A46-B0D9-04C723A8A1BD}"/>
          </ac:spMkLst>
        </pc:spChg>
      </pc:sldChg>
      <pc:sldChg chg="addSp delSp modSp add mod setBg setClrOvrMap delDesignElem">
        <pc:chgData name="Alexander Nozik" userId="188c02ae713a829a" providerId="LiveId" clId="{CA6092A5-18F5-4D4B-8C13-854CFF5211F4}" dt="2020-07-11T08:20:20.577" v="725" actId="26606"/>
        <pc:sldMkLst>
          <pc:docMk/>
          <pc:sldMk cId="4161012443" sldId="285"/>
        </pc:sldMkLst>
        <pc:spChg chg="mo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5" creationId="{00000000-0000-0000-0000-000000000000}"/>
          </ac:spMkLst>
        </pc:spChg>
        <pc:spChg chg="add del mod or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20:12.888" v="722" actId="26606"/>
          <ac:spMkLst>
            <pc:docMk/>
            <pc:sldMk cId="4161012443" sldId="285"/>
            <ac:spMk id="9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20:12.888" v="722" actId="26606"/>
          <ac:spMkLst>
            <pc:docMk/>
            <pc:sldMk cId="4161012443" sldId="285"/>
            <ac:spMk id="10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4161012443" sldId="285"/>
            <ac:spMk id="11" creationId="{EA67B5B4-3A24-436E-B663-1B2EBFF8A0CD}"/>
          </ac:spMkLst>
        </pc:spChg>
        <pc:spChg chg="add del">
          <ac:chgData name="Alexander Nozik" userId="188c02ae713a829a" providerId="LiveId" clId="{CA6092A5-18F5-4D4B-8C13-854CFF5211F4}" dt="2020-07-11T08:20:07.980" v="720" actId="26606"/>
          <ac:spMkLst>
            <pc:docMk/>
            <pc:sldMk cId="4161012443" sldId="285"/>
            <ac:spMk id="12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4161012443" sldId="285"/>
            <ac:spMk id="13" creationId="{987FDF89-C993-41F4-A1B8-DBAFF16008A9}"/>
          </ac:spMkLst>
        </pc:spChg>
        <pc:spChg chg="add del">
          <ac:chgData name="Alexander Nozik" userId="188c02ae713a829a" providerId="LiveId" clId="{CA6092A5-18F5-4D4B-8C13-854CFF5211F4}" dt="2020-07-11T08:20:07.980" v="720" actId="26606"/>
          <ac:spMkLst>
            <pc:docMk/>
            <pc:sldMk cId="4161012443" sldId="285"/>
            <ac:spMk id="14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4161012443" sldId="285"/>
            <ac:spMk id="15" creationId="{64E585EA-75FD-4025-8270-F66A58A15CDA}"/>
          </ac:spMkLst>
        </pc:spChg>
        <pc:spChg chg="add del">
          <ac:chgData name="Alexander Nozik" userId="188c02ae713a829a" providerId="LiveId" clId="{CA6092A5-18F5-4D4B-8C13-854CFF5211F4}" dt="2020-07-11T08:20:12.888" v="722" actId="26606"/>
          <ac:spMkLst>
            <pc:docMk/>
            <pc:sldMk cId="4161012443" sldId="285"/>
            <ac:spMk id="16" creationId="{B8EAE243-3A9F-4A46-B0D9-04C723A8A1BD}"/>
          </ac:spMkLst>
        </pc:spChg>
        <pc:spChg chg="ad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17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20:16.045" v="724" actId="26606"/>
          <ac:spMkLst>
            <pc:docMk/>
            <pc:sldMk cId="4161012443" sldId="285"/>
            <ac:spMk id="18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20:16.045" v="724" actId="26606"/>
          <ac:spMkLst>
            <pc:docMk/>
            <pc:sldMk cId="4161012443" sldId="285"/>
            <ac:spMk id="19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05:26.930" v="355" actId="26606"/>
          <ac:spMkLst>
            <pc:docMk/>
            <pc:sldMk cId="4161012443" sldId="285"/>
            <ac:spMk id="20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05:26.930" v="355" actId="26606"/>
          <ac:spMkLst>
            <pc:docMk/>
            <pc:sldMk cId="4161012443" sldId="285"/>
            <ac:spMk id="22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23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05:26.930" v="355" actId="26606"/>
          <ac:spMkLst>
            <pc:docMk/>
            <pc:sldMk cId="4161012443" sldId="285"/>
            <ac:spMk id="24" creationId="{B8EAE243-3A9F-4A46-B0D9-04C723A8A1BD}"/>
          </ac:spMkLst>
        </pc:spChg>
        <pc:spChg chg="add">
          <ac:chgData name="Alexander Nozik" userId="188c02ae713a829a" providerId="LiveId" clId="{CA6092A5-18F5-4D4B-8C13-854CFF5211F4}" dt="2020-07-11T08:20:20.577" v="725" actId="26606"/>
          <ac:spMkLst>
            <pc:docMk/>
            <pc:sldMk cId="4161012443" sldId="285"/>
            <ac:spMk id="25" creationId="{B8EAE243-3A9F-4A46-B0D9-04C723A8A1BD}"/>
          </ac:spMkLst>
        </pc:spChg>
        <pc:graphicFrameChg chg="add del">
          <ac:chgData name="Alexander Nozik" userId="188c02ae713a829a" providerId="LiveId" clId="{CA6092A5-18F5-4D4B-8C13-854CFF5211F4}" dt="2020-07-11T08:20:07.980" v="720" actId="26606"/>
          <ac:graphicFrameMkLst>
            <pc:docMk/>
            <pc:sldMk cId="4161012443" sldId="285"/>
            <ac:graphicFrameMk id="8" creationId="{5E5AAE18-B61A-4BEC-9CFC-B36263E7C6FC}"/>
          </ac:graphicFrameMkLst>
        </pc:graphicFrameChg>
        <pc:graphicFrameChg chg="add del">
          <ac:chgData name="Alexander Nozik" userId="188c02ae713a829a" providerId="LiveId" clId="{CA6092A5-18F5-4D4B-8C13-854CFF5211F4}" dt="2020-07-11T08:20:16.045" v="724" actId="26606"/>
          <ac:graphicFrameMkLst>
            <pc:docMk/>
            <pc:sldMk cId="4161012443" sldId="285"/>
            <ac:graphicFrameMk id="21" creationId="{5E5AAE18-B61A-4BEC-9CFC-B36263E7C6FC}"/>
          </ac:graphicFrameMkLst>
        </pc:graphicFrameChg>
      </pc:sldChg>
      <pc:sldChg chg="addSp delSp modSp add mod setBg setClrOvrMap delDesignElem">
        <pc:chgData name="Alexander Nozik" userId="188c02ae713a829a" providerId="LiveId" clId="{CA6092A5-18F5-4D4B-8C13-854CFF5211F4}" dt="2020-07-11T08:52:33.826" v="1197" actId="12385"/>
        <pc:sldMkLst>
          <pc:docMk/>
          <pc:sldMk cId="821102984" sldId="286"/>
        </pc:sldMkLst>
        <pc:spChg chg="mo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13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7:46:52.644" v="101" actId="26606"/>
          <ac:spMkLst>
            <pc:docMk/>
            <pc:sldMk cId="821102984" sldId="286"/>
            <ac:spMk id="24" creationId="{EE1FC7B4-E4A7-4452-B413-1A623E3A7230}"/>
          </ac:spMkLst>
        </pc:spChg>
        <pc:spChg chg="add del">
          <ac:chgData name="Alexander Nozik" userId="188c02ae713a829a" providerId="LiveId" clId="{CA6092A5-18F5-4D4B-8C13-854CFF5211F4}" dt="2020-07-11T07:46:52.644" v="101" actId="26606"/>
          <ac:spMkLst>
            <pc:docMk/>
            <pc:sldMk cId="821102984" sldId="286"/>
            <ac:spMk id="25" creationId="{E0709AF0-24F0-4486-B189-BE6386BDB198}"/>
          </ac:spMkLst>
        </pc:spChg>
        <pc:spChg chg="add del">
          <ac:chgData name="Alexander Nozik" userId="188c02ae713a829a" providerId="LiveId" clId="{CA6092A5-18F5-4D4B-8C13-854CFF5211F4}" dt="2020-07-11T07:46:52.644" v="101" actId="26606"/>
          <ac:spMkLst>
            <pc:docMk/>
            <pc:sldMk cId="821102984" sldId="286"/>
            <ac:spMk id="26" creationId="{FBE3B62F-5853-4A3C-B050-6186351A7176}"/>
          </ac:spMkLst>
        </pc:spChg>
        <pc:spChg chg="add del">
          <ac:chgData name="Alexander Nozik" userId="188c02ae713a829a" providerId="LiveId" clId="{CA6092A5-18F5-4D4B-8C13-854CFF5211F4}" dt="2020-07-11T07:45:10.877" v="95" actId="26606"/>
          <ac:spMkLst>
            <pc:docMk/>
            <pc:sldMk cId="821102984" sldId="286"/>
            <ac:spMk id="27" creationId="{EE1FC7B4-E4A7-4452-B413-1A623E3A7230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821102984" sldId="286"/>
            <ac:spMk id="28" creationId="{EE1FC7B4-E4A7-4452-B413-1A623E3A7230}"/>
          </ac:spMkLst>
        </pc:spChg>
        <pc:spChg chg="add del">
          <ac:chgData name="Alexander Nozik" userId="188c02ae713a829a" providerId="LiveId" clId="{CA6092A5-18F5-4D4B-8C13-854CFF5211F4}" dt="2020-07-11T07:45:10.877" v="95" actId="26606"/>
          <ac:spMkLst>
            <pc:docMk/>
            <pc:sldMk cId="821102984" sldId="286"/>
            <ac:spMk id="29" creationId="{E0709AF0-24F0-4486-B189-BE6386BDB198}"/>
          </ac:spMkLst>
        </pc:spChg>
        <pc:spChg chg="ad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30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7:45:10.877" v="95" actId="26606"/>
          <ac:spMkLst>
            <pc:docMk/>
            <pc:sldMk cId="821102984" sldId="286"/>
            <ac:spMk id="31" creationId="{FBE3B62F-5853-4A3C-B050-6186351A7176}"/>
          </ac:spMkLst>
        </pc:spChg>
        <pc:spChg chg="ad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32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821102984" sldId="286"/>
            <ac:spMk id="33" creationId="{E0709AF0-24F0-4486-B189-BE6386BDB198}"/>
          </ac:spMkLst>
        </pc:spChg>
        <pc:spChg chg="add">
          <ac:chgData name="Alexander Nozik" userId="188c02ae713a829a" providerId="LiveId" clId="{CA6092A5-18F5-4D4B-8C13-854CFF5211F4}" dt="2020-07-11T08:20:59.828" v="726" actId="26606"/>
          <ac:spMkLst>
            <pc:docMk/>
            <pc:sldMk cId="821102984" sldId="286"/>
            <ac:spMk id="34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821102984" sldId="286"/>
            <ac:spMk id="35" creationId="{FBE3B62F-5853-4A3C-B050-6186351A7176}"/>
          </ac:spMkLst>
        </pc:spChg>
        <pc:spChg chg="add del">
          <ac:chgData name="Alexander Nozik" userId="188c02ae713a829a" providerId="LiveId" clId="{CA6092A5-18F5-4D4B-8C13-854CFF5211F4}" dt="2020-07-11T08:04:39.801" v="340" actId="26606"/>
          <ac:spMkLst>
            <pc:docMk/>
            <pc:sldMk cId="821102984" sldId="286"/>
            <ac:spMk id="40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04:39.801" v="340" actId="26606"/>
          <ac:spMkLst>
            <pc:docMk/>
            <pc:sldMk cId="821102984" sldId="286"/>
            <ac:spMk id="42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04:39.801" v="340" actId="26606"/>
          <ac:spMkLst>
            <pc:docMk/>
            <pc:sldMk cId="821102984" sldId="286"/>
            <ac:spMk id="44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04:40.757" v="342" actId="26606"/>
          <ac:spMkLst>
            <pc:docMk/>
            <pc:sldMk cId="821102984" sldId="286"/>
            <ac:spMk id="46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04:40.757" v="342" actId="26606"/>
          <ac:spMkLst>
            <pc:docMk/>
            <pc:sldMk cId="821102984" sldId="286"/>
            <ac:spMk id="47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04:40.757" v="342" actId="26606"/>
          <ac:spMkLst>
            <pc:docMk/>
            <pc:sldMk cId="821102984" sldId="286"/>
            <ac:spMk id="48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04:42.015" v="344" actId="26606"/>
          <ac:spMkLst>
            <pc:docMk/>
            <pc:sldMk cId="821102984" sldId="286"/>
            <ac:spMk id="50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04:42.015" v="344" actId="26606"/>
          <ac:spMkLst>
            <pc:docMk/>
            <pc:sldMk cId="821102984" sldId="286"/>
            <ac:spMk id="51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04:42.015" v="344" actId="26606"/>
          <ac:spMkLst>
            <pc:docMk/>
            <pc:sldMk cId="821102984" sldId="286"/>
            <ac:spMk id="52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05:24.997" v="354" actId="26606"/>
          <ac:spMkLst>
            <pc:docMk/>
            <pc:sldMk cId="821102984" sldId="286"/>
            <ac:spMk id="54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05:24.997" v="354" actId="26606"/>
          <ac:spMkLst>
            <pc:docMk/>
            <pc:sldMk cId="821102984" sldId="286"/>
            <ac:spMk id="55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05:24.997" v="354" actId="26606"/>
          <ac:spMkLst>
            <pc:docMk/>
            <pc:sldMk cId="821102984" sldId="286"/>
            <ac:spMk id="56" creationId="{87F16C5A-0D41-47A9-B0A2-9C2AD7A8CF32}"/>
          </ac:spMkLst>
        </pc:spChg>
        <pc:graphicFrameChg chg="add mod modGraphic">
          <ac:chgData name="Alexander Nozik" userId="188c02ae713a829a" providerId="LiveId" clId="{CA6092A5-18F5-4D4B-8C13-854CFF5211F4}" dt="2020-07-11T08:52:33.826" v="1197" actId="12385"/>
          <ac:graphicFrameMkLst>
            <pc:docMk/>
            <pc:sldMk cId="821102984" sldId="286"/>
            <ac:graphicFrameMk id="22" creationId="{00000000-0000-0000-0000-000000000000}"/>
          </ac:graphicFrameMkLst>
        </pc:graphicFrameChg>
      </pc:sldChg>
      <pc:sldChg chg="addSp delSp modSp add mod setBg">
        <pc:chgData name="Alexander Nozik" userId="188c02ae713a829a" providerId="LiveId" clId="{CA6092A5-18F5-4D4B-8C13-854CFF5211F4}" dt="2020-07-11T08:52:36.807" v="1198" actId="12385"/>
        <pc:sldMkLst>
          <pc:docMk/>
          <pc:sldMk cId="2370055795" sldId="287"/>
        </pc:sldMkLst>
        <pc:spChg chg="mo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5" creationId="{00000000-0000-0000-0000-000000000000}"/>
          </ac:spMkLst>
        </pc:spChg>
        <pc:spChg chg="add mod">
          <ac:chgData name="Alexander Nozik" userId="188c02ae713a829a" providerId="LiveId" clId="{CA6092A5-18F5-4D4B-8C13-854CFF5211F4}" dt="2020-07-11T08:51:44.294" v="1189" actId="207"/>
          <ac:spMkLst>
            <pc:docMk/>
            <pc:sldMk cId="2370055795" sldId="287"/>
            <ac:spMk id="8" creationId="{16430587-0220-4742-8B39-2F413F1C3749}"/>
          </ac:spMkLst>
        </pc:spChg>
        <pc:spChg chg="mod or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13" creationId="{00000000-0000-0000-0000-000000000000}"/>
          </ac:spMkLst>
        </pc:spChg>
        <pc:spChg chg="del">
          <ac:chgData name="Alexander Nozik" userId="188c02ae713a829a" providerId="LiveId" clId="{CA6092A5-18F5-4D4B-8C13-854CFF5211F4}" dt="2020-07-11T08:51:17.142" v="1185" actId="21"/>
          <ac:spMkLst>
            <pc:docMk/>
            <pc:sldMk cId="2370055795" sldId="287"/>
            <ac:spMk id="19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27" creationId="{6EA86598-DA2C-41D5-BC0C-E877F8818EEB}"/>
          </ac:spMkLst>
        </pc:spChg>
        <pc:spChg chg="ad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29" creationId="{450D3AD2-FA80-415F-A9CE-54D884561CD7}"/>
          </ac:spMkLst>
        </pc:spChg>
        <pc:spChg chg="add">
          <ac:chgData name="Alexander Nozik" userId="188c02ae713a829a" providerId="LiveId" clId="{CA6092A5-18F5-4D4B-8C13-854CFF5211F4}" dt="2020-07-11T08:51:24.773" v="1186" actId="26606"/>
          <ac:spMkLst>
            <pc:docMk/>
            <pc:sldMk cId="2370055795" sldId="287"/>
            <ac:spMk id="31" creationId="{87F16C5A-0D41-47A9-B0A2-9C2AD7A8CF32}"/>
          </ac:spMkLst>
        </pc:spChg>
        <pc:graphicFrameChg chg="mod modGraphic">
          <ac:chgData name="Alexander Nozik" userId="188c02ae713a829a" providerId="LiveId" clId="{CA6092A5-18F5-4D4B-8C13-854CFF5211F4}" dt="2020-07-11T08:52:36.807" v="1198" actId="12385"/>
          <ac:graphicFrameMkLst>
            <pc:docMk/>
            <pc:sldMk cId="2370055795" sldId="287"/>
            <ac:graphicFrameMk id="22" creationId="{00000000-0000-0000-0000-000000000000}"/>
          </ac:graphicFrameMkLst>
        </pc:graphicFrameChg>
        <pc:cxnChg chg="add mod">
          <ac:chgData name="Alexander Nozik" userId="188c02ae713a829a" providerId="LiveId" clId="{CA6092A5-18F5-4D4B-8C13-854CFF5211F4}" dt="2020-07-11T08:52:06.997" v="1194" actId="13822"/>
          <ac:cxnSpMkLst>
            <pc:docMk/>
            <pc:sldMk cId="2370055795" sldId="287"/>
            <ac:cxnSpMk id="6" creationId="{BDBD2B9B-F14A-4CB1-B477-75795A88AC3F}"/>
          </ac:cxnSpMkLst>
        </pc:cxnChg>
        <pc:cxnChg chg="del mod">
          <ac:chgData name="Alexander Nozik" userId="188c02ae713a829a" providerId="LiveId" clId="{CA6092A5-18F5-4D4B-8C13-854CFF5211F4}" dt="2020-07-11T08:51:17.142" v="1185" actId="21"/>
          <ac:cxnSpMkLst>
            <pc:docMk/>
            <pc:sldMk cId="2370055795" sldId="287"/>
            <ac:cxnSpMk id="16" creationId="{00000000-0000-0000-0000-000000000000}"/>
          </ac:cxnSpMkLst>
        </pc:cxnChg>
      </pc:sldChg>
      <pc:sldChg chg="addSp delSp modSp add mod setBg setClrOvrMap delDesignElem">
        <pc:chgData name="Alexander Nozik" userId="188c02ae713a829a" providerId="LiveId" clId="{CA6092A5-18F5-4D4B-8C13-854CFF5211F4}" dt="2020-07-11T08:27:03.994" v="772" actId="14100"/>
        <pc:sldMkLst>
          <pc:docMk/>
          <pc:sldMk cId="583751233" sldId="288"/>
        </pc:sldMkLst>
        <pc:spChg chg="mod or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8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21:49.485" v="737" actId="26606"/>
          <ac:spMkLst>
            <pc:docMk/>
            <pc:sldMk cId="583751233" sldId="288"/>
            <ac:spMk id="10" creationId="{F2B38F72-8FC4-4001-8C67-FA6B86DEC767}"/>
          </ac:spMkLst>
        </pc:spChg>
        <pc:spChg chg="add del">
          <ac:chgData name="Alexander Nozik" userId="188c02ae713a829a" providerId="LiveId" clId="{CA6092A5-18F5-4D4B-8C13-854CFF5211F4}" dt="2020-07-11T08:21:56.643" v="741" actId="26606"/>
          <ac:spMkLst>
            <pc:docMk/>
            <pc:sldMk cId="583751233" sldId="288"/>
            <ac:spMk id="11" creationId="{293F5FFF-2AE2-424B-BE21-49AFFEF68811}"/>
          </ac:spMkLst>
        </pc:spChg>
        <pc:spChg chg="add del">
          <ac:chgData name="Alexander Nozik" userId="188c02ae713a829a" providerId="LiveId" clId="{CA6092A5-18F5-4D4B-8C13-854CFF5211F4}" dt="2020-07-11T08:21:52.404" v="739" actId="26606"/>
          <ac:spMkLst>
            <pc:docMk/>
            <pc:sldMk cId="583751233" sldId="288"/>
            <ac:spMk id="12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583751233" sldId="288"/>
            <ac:spMk id="13" creationId="{68A4132F-DEC6-4332-A00C-A11AD4519B6C}"/>
          </ac:spMkLst>
        </pc:spChg>
        <pc:spChg chg="add del">
          <ac:chgData name="Alexander Nozik" userId="188c02ae713a829a" providerId="LiveId" clId="{CA6092A5-18F5-4D4B-8C13-854CFF5211F4}" dt="2020-07-11T08:21:52.404" v="739" actId="26606"/>
          <ac:spMkLst>
            <pc:docMk/>
            <pc:sldMk cId="583751233" sldId="288"/>
            <ac:spMk id="14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583751233" sldId="288"/>
            <ac:spMk id="15" creationId="{64965EAE-E41A-435F-B993-07E824B6C977}"/>
          </ac:spMkLst>
        </pc:spChg>
        <pc:spChg chg="add del">
          <ac:chgData name="Alexander Nozik" userId="188c02ae713a829a" providerId="LiveId" clId="{CA6092A5-18F5-4D4B-8C13-854CFF5211F4}" dt="2020-07-11T08:21:52.404" v="739" actId="26606"/>
          <ac:spMkLst>
            <pc:docMk/>
            <pc:sldMk cId="583751233" sldId="288"/>
            <ac:spMk id="16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583751233" sldId="288"/>
            <ac:spMk id="17" creationId="{152F8994-E6D4-4311-9548-C3607BC43645}"/>
          </ac:spMkLst>
        </pc:spChg>
        <pc:spChg chg="add del">
          <ac:chgData name="Alexander Nozik" userId="188c02ae713a829a" providerId="LiveId" clId="{CA6092A5-18F5-4D4B-8C13-854CFF5211F4}" dt="2020-07-11T08:21:59.365" v="743" actId="26606"/>
          <ac:spMkLst>
            <pc:docMk/>
            <pc:sldMk cId="583751233" sldId="288"/>
            <ac:spMk id="18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21:59.365" v="743" actId="26606"/>
          <ac:spMkLst>
            <pc:docMk/>
            <pc:sldMk cId="583751233" sldId="288"/>
            <ac:spMk id="19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21:59.365" v="743" actId="26606"/>
          <ac:spMkLst>
            <pc:docMk/>
            <pc:sldMk cId="583751233" sldId="288"/>
            <ac:spMk id="20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22" creationId="{F2B38F72-8FC4-4001-8C67-FA6B86DEC767}"/>
          </ac:spMkLst>
        </pc:spChg>
        <pc:spChg chg="ad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27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29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26:19.625" v="765" actId="26606"/>
          <ac:spMkLst>
            <pc:docMk/>
            <pc:sldMk cId="583751233" sldId="288"/>
            <ac:spMk id="31" creationId="{450D3AD2-FA80-415F-A9CE-54D884561CD7}"/>
          </ac:spMkLst>
        </pc:spChg>
        <pc:picChg chg="mod ord">
          <ac:chgData name="Alexander Nozik" userId="188c02ae713a829a" providerId="LiveId" clId="{CA6092A5-18F5-4D4B-8C13-854CFF5211F4}" dt="2020-07-11T08:27:03.994" v="772" actId="14100"/>
          <ac:picMkLst>
            <pc:docMk/>
            <pc:sldMk cId="583751233" sldId="288"/>
            <ac:picMk id="7" creationId="{00000000-0000-0000-0000-000000000000}"/>
          </ac:picMkLst>
        </pc:picChg>
      </pc:sldChg>
      <pc:sldChg chg="addSp delSp modSp add mod setBg setClrOvrMap delDesignElem">
        <pc:chgData name="Alexander Nozik" userId="188c02ae713a829a" providerId="LiveId" clId="{CA6092A5-18F5-4D4B-8C13-854CFF5211F4}" dt="2020-07-11T08:25:03.982" v="762" actId="26606"/>
        <pc:sldMkLst>
          <pc:docMk/>
          <pc:sldMk cId="3644714932" sldId="289"/>
        </pc:sldMkLst>
        <pc:spChg chg="mo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6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8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9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25:03.982" v="762" actId="26606"/>
          <ac:spMkLst>
            <pc:docMk/>
            <pc:sldMk cId="3644714932" sldId="289"/>
            <ac:spMk id="10" creationId="{B8EAE243-3A9F-4A46-B0D9-04C723A8A1BD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644714932" sldId="289"/>
            <ac:spMk id="11" creationId="{7264F718-7FAC-4056-9FA9-A603EC682FE7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644714932" sldId="289"/>
            <ac:spMk id="13" creationId="{F74639F7-E3C7-4165-A83E-6386A86BA1DA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644714932" sldId="289"/>
            <ac:spMk id="15" creationId="{8B3AF0F1-707A-463E-B5EE-33C63A40CFC9}"/>
          </ac:spMkLst>
        </pc:spChg>
      </pc:sldChg>
      <pc:sldChg chg="addSp delSp modSp add mod setBg setClrOvrMap delDesignElem">
        <pc:chgData name="Alexander Nozik" userId="188c02ae713a829a" providerId="LiveId" clId="{CA6092A5-18F5-4D4B-8C13-854CFF5211F4}" dt="2020-07-11T08:27:17.027" v="774" actId="14100"/>
        <pc:sldMkLst>
          <pc:docMk/>
          <pc:sldMk cId="3954840366" sldId="290"/>
        </pc:sldMkLst>
        <pc:spChg chg="mo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9" creationId="{F2B38F72-8FC4-4001-8C67-FA6B86DEC767}"/>
          </ac:spMkLst>
        </pc:spChg>
        <pc:spChg chg="ad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1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7:42:53.670" v="82" actId="26606"/>
          <ac:spMkLst>
            <pc:docMk/>
            <pc:sldMk cId="3954840366" sldId="290"/>
            <ac:spMk id="12" creationId="{F4C0B10B-D2C4-4A54-AFAD-3D27DF88BB37}"/>
          </ac:spMkLst>
        </pc:spChg>
        <pc:spChg chg="ad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16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26:35.256" v="766" actId="26606"/>
          <ac:spMkLst>
            <pc:docMk/>
            <pc:sldMk cId="3954840366" sldId="290"/>
            <ac:spMk id="18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7:44:11.841" v="84" actId="26606"/>
          <ac:spMkLst>
            <pc:docMk/>
            <pc:sldMk cId="3954840366" sldId="290"/>
            <ac:spMk id="20" creationId="{C13237C8-E62C-4F0D-A318-BD6FB6C2D138}"/>
          </ac:spMkLst>
        </pc:spChg>
        <pc:spChg chg="add del">
          <ac:chgData name="Alexander Nozik" userId="188c02ae713a829a" providerId="LiveId" clId="{CA6092A5-18F5-4D4B-8C13-854CFF5211F4}" dt="2020-07-11T07:44:11.841" v="84" actId="26606"/>
          <ac:spMkLst>
            <pc:docMk/>
            <pc:sldMk cId="3954840366" sldId="290"/>
            <ac:spMk id="21" creationId="{201CC55D-ED54-4C5C-95E6-10947BD1103B}"/>
          </ac:spMkLst>
        </pc:spChg>
        <pc:spChg chg="add del">
          <ac:chgData name="Alexander Nozik" userId="188c02ae713a829a" providerId="LiveId" clId="{CA6092A5-18F5-4D4B-8C13-854CFF5211F4}" dt="2020-07-11T07:44:11.841" v="84" actId="26606"/>
          <ac:spMkLst>
            <pc:docMk/>
            <pc:sldMk cId="3954840366" sldId="290"/>
            <ac:spMk id="22" creationId="{19C9EAEA-39D0-4B0E-A0EB-51E7B26740B1}"/>
          </ac:spMkLst>
        </pc:spChg>
        <pc:spChg chg="add del">
          <ac:chgData name="Alexander Nozik" userId="188c02ae713a829a" providerId="LiveId" clId="{CA6092A5-18F5-4D4B-8C13-854CFF5211F4}" dt="2020-07-11T07:44:11.841" v="84" actId="26606"/>
          <ac:spMkLst>
            <pc:docMk/>
            <pc:sldMk cId="3954840366" sldId="290"/>
            <ac:spMk id="26" creationId="{3873B707-463F-40B0-8227-E8CC6C67EB25}"/>
          </ac:spMkLst>
        </pc:spChg>
        <pc:spChg chg="add del">
          <ac:chgData name="Alexander Nozik" userId="188c02ae713a829a" providerId="LiveId" clId="{CA6092A5-18F5-4D4B-8C13-854CFF5211F4}" dt="2020-07-11T08:05:59.120" v="368" actId="26606"/>
          <ac:spMkLst>
            <pc:docMk/>
            <pc:sldMk cId="3954840366" sldId="290"/>
            <ac:spMk id="31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05:59.120" v="368" actId="26606"/>
          <ac:spMkLst>
            <pc:docMk/>
            <pc:sldMk cId="3954840366" sldId="290"/>
            <ac:spMk id="33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05:59.120" v="368" actId="26606"/>
          <ac:spMkLst>
            <pc:docMk/>
            <pc:sldMk cId="3954840366" sldId="290"/>
            <ac:spMk id="35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05:39.197" v="357" actId="26606"/>
          <ac:spMkLst>
            <pc:docMk/>
            <pc:sldMk cId="3954840366" sldId="290"/>
            <ac:spMk id="37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08:05:39.197" v="357" actId="26606"/>
          <ac:spMkLst>
            <pc:docMk/>
            <pc:sldMk cId="3954840366" sldId="290"/>
            <ac:spMk id="38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08:05:39.197" v="357" actId="26606"/>
          <ac:spMkLst>
            <pc:docMk/>
            <pc:sldMk cId="3954840366" sldId="290"/>
            <ac:spMk id="39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05:10.494" v="347" actId="26606"/>
          <ac:spMkLst>
            <pc:docMk/>
            <pc:sldMk cId="3954840366" sldId="290"/>
            <ac:spMk id="40" creationId="{F2B38F72-8FC4-4001-8C67-FA6B86DEC767}"/>
          </ac:spMkLst>
        </pc:spChg>
        <pc:spChg chg="add del">
          <ac:chgData name="Alexander Nozik" userId="188c02ae713a829a" providerId="LiveId" clId="{CA6092A5-18F5-4D4B-8C13-854CFF5211F4}" dt="2020-07-11T08:05:45.382" v="359" actId="26606"/>
          <ac:spMkLst>
            <pc:docMk/>
            <pc:sldMk cId="3954840366" sldId="290"/>
            <ac:spMk id="41" creationId="{F4C0B10B-D2C4-4A54-AFAD-3D27DF88BB37}"/>
          </ac:spMkLst>
        </pc:spChg>
        <pc:spChg chg="add del">
          <ac:chgData name="Alexander Nozik" userId="188c02ae713a829a" providerId="LiveId" clId="{CA6092A5-18F5-4D4B-8C13-854CFF5211F4}" dt="2020-07-11T08:05:23.697" v="353" actId="26606"/>
          <ac:spMkLst>
            <pc:docMk/>
            <pc:sldMk cId="3954840366" sldId="290"/>
            <ac:spMk id="42" creationId="{64965EAE-E41A-435F-B993-07E824B6C977}"/>
          </ac:spMkLst>
        </pc:spChg>
        <pc:spChg chg="add del">
          <ac:chgData name="Alexander Nozik" userId="188c02ae713a829a" providerId="LiveId" clId="{CA6092A5-18F5-4D4B-8C13-854CFF5211F4}" dt="2020-07-11T08:05:23.697" v="353" actId="26606"/>
          <ac:spMkLst>
            <pc:docMk/>
            <pc:sldMk cId="3954840366" sldId="290"/>
            <ac:spMk id="43" creationId="{68A4132F-DEC6-4332-A00C-A11AD4519B6C}"/>
          </ac:spMkLst>
        </pc:spChg>
        <pc:spChg chg="add del">
          <ac:chgData name="Alexander Nozik" userId="188c02ae713a829a" providerId="LiveId" clId="{CA6092A5-18F5-4D4B-8C13-854CFF5211F4}" dt="2020-07-11T08:05:23.697" v="353" actId="26606"/>
          <ac:spMkLst>
            <pc:docMk/>
            <pc:sldMk cId="3954840366" sldId="290"/>
            <ac:spMk id="44" creationId="{152F8994-E6D4-4311-9548-C3607BC43645}"/>
          </ac:spMkLst>
        </pc:spChg>
        <pc:spChg chg="add del">
          <ac:chgData name="Alexander Nozik" userId="188c02ae713a829a" providerId="LiveId" clId="{CA6092A5-18F5-4D4B-8C13-854CFF5211F4}" dt="2020-07-11T08:05:48.193" v="361" actId="26606"/>
          <ac:spMkLst>
            <pc:docMk/>
            <pc:sldMk cId="3954840366" sldId="290"/>
            <ac:spMk id="52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05:48.193" v="361" actId="26606"/>
          <ac:spMkLst>
            <pc:docMk/>
            <pc:sldMk cId="3954840366" sldId="290"/>
            <ac:spMk id="53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05:48.193" v="361" actId="26606"/>
          <ac:spMkLst>
            <pc:docMk/>
            <pc:sldMk cId="3954840366" sldId="290"/>
            <ac:spMk id="54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05:49.484" v="363" actId="26606"/>
          <ac:spMkLst>
            <pc:docMk/>
            <pc:sldMk cId="3954840366" sldId="290"/>
            <ac:spMk id="56" creationId="{F4C0B10B-D2C4-4A54-AFAD-3D27DF88BB37}"/>
          </ac:spMkLst>
        </pc:spChg>
        <pc:spChg chg="add del">
          <ac:chgData name="Alexander Nozik" userId="188c02ae713a829a" providerId="LiveId" clId="{CA6092A5-18F5-4D4B-8C13-854CFF5211F4}" dt="2020-07-11T08:05:50.095" v="365" actId="26606"/>
          <ac:spMkLst>
            <pc:docMk/>
            <pc:sldMk cId="3954840366" sldId="290"/>
            <ac:spMk id="61" creationId="{EE1FC7B4-E4A7-4452-B413-1A623E3A7230}"/>
          </ac:spMkLst>
        </pc:spChg>
        <pc:spChg chg="add del">
          <ac:chgData name="Alexander Nozik" userId="188c02ae713a829a" providerId="LiveId" clId="{CA6092A5-18F5-4D4B-8C13-854CFF5211F4}" dt="2020-07-11T08:05:50.095" v="365" actId="26606"/>
          <ac:spMkLst>
            <pc:docMk/>
            <pc:sldMk cId="3954840366" sldId="290"/>
            <ac:spMk id="62" creationId="{E0709AF0-24F0-4486-B189-BE6386BDB198}"/>
          </ac:spMkLst>
        </pc:spChg>
        <pc:spChg chg="add del">
          <ac:chgData name="Alexander Nozik" userId="188c02ae713a829a" providerId="LiveId" clId="{CA6092A5-18F5-4D4B-8C13-854CFF5211F4}" dt="2020-07-11T08:05:50.095" v="365" actId="26606"/>
          <ac:spMkLst>
            <pc:docMk/>
            <pc:sldMk cId="3954840366" sldId="290"/>
            <ac:spMk id="63" creationId="{FBE3B62F-5853-4A3C-B050-6186351A7176}"/>
          </ac:spMkLst>
        </pc:spChg>
        <pc:spChg chg="add del">
          <ac:chgData name="Alexander Nozik" userId="188c02ae713a829a" providerId="LiveId" clId="{CA6092A5-18F5-4D4B-8C13-854CFF5211F4}" dt="2020-07-11T08:05:59.112" v="367" actId="26606"/>
          <ac:spMkLst>
            <pc:docMk/>
            <pc:sldMk cId="3954840366" sldId="290"/>
            <ac:spMk id="65" creationId="{C7FA33FF-088D-4F16-95A2-2C64D353DEA8}"/>
          </ac:spMkLst>
        </pc:spChg>
        <pc:spChg chg="add del">
          <ac:chgData name="Alexander Nozik" userId="188c02ae713a829a" providerId="LiveId" clId="{CA6092A5-18F5-4D4B-8C13-854CFF5211F4}" dt="2020-07-11T08:05:59.112" v="367" actId="26606"/>
          <ac:spMkLst>
            <pc:docMk/>
            <pc:sldMk cId="3954840366" sldId="290"/>
            <ac:spMk id="66" creationId="{A376EFB1-01CF-419F-ABF1-2AF02BBFCBD1}"/>
          </ac:spMkLst>
        </pc:spChg>
        <pc:spChg chg="add del">
          <ac:chgData name="Alexander Nozik" userId="188c02ae713a829a" providerId="LiveId" clId="{CA6092A5-18F5-4D4B-8C13-854CFF5211F4}" dt="2020-07-11T08:05:59.112" v="367" actId="26606"/>
          <ac:spMkLst>
            <pc:docMk/>
            <pc:sldMk cId="3954840366" sldId="290"/>
            <ac:spMk id="67" creationId="{FF9DEA15-78BD-4750-AA18-B9F28A6D5AB8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954840366" sldId="290"/>
            <ac:spMk id="69" creationId="{68A4132F-DEC6-4332-A00C-A11AD4519B6C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954840366" sldId="290"/>
            <ac:spMk id="70" creationId="{64965EAE-E41A-435F-B993-07E824B6C977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3954840366" sldId="290"/>
            <ac:spMk id="71" creationId="{152F8994-E6D4-4311-9548-C3607BC43645}"/>
          </ac:spMkLst>
        </pc:spChg>
        <pc:grpChg chg="add del">
          <ac:chgData name="Alexander Nozik" userId="188c02ae713a829a" providerId="LiveId" clId="{CA6092A5-18F5-4D4B-8C13-854CFF5211F4}" dt="2020-07-11T07:42:53.670" v="82" actId="26606"/>
          <ac:grpSpMkLst>
            <pc:docMk/>
            <pc:sldMk cId="3954840366" sldId="290"/>
            <ac:grpSpMk id="14" creationId="{B6BADB90-C74B-40D6-86DC-503F65FCE8DC}"/>
          </ac:grpSpMkLst>
        </pc:grpChg>
        <pc:grpChg chg="add del">
          <ac:chgData name="Alexander Nozik" userId="188c02ae713a829a" providerId="LiveId" clId="{CA6092A5-18F5-4D4B-8C13-854CFF5211F4}" dt="2020-07-11T07:44:11.841" v="84" actId="26606"/>
          <ac:grpSpMkLst>
            <pc:docMk/>
            <pc:sldMk cId="3954840366" sldId="290"/>
            <ac:grpSpMk id="23" creationId="{1DE889C7-FAD6-4397-98E2-05D503484459}"/>
          </ac:grpSpMkLst>
        </pc:grpChg>
        <pc:grpChg chg="add del">
          <ac:chgData name="Alexander Nozik" userId="188c02ae713a829a" providerId="LiveId" clId="{CA6092A5-18F5-4D4B-8C13-854CFF5211F4}" dt="2020-07-11T08:05:45.382" v="359" actId="26606"/>
          <ac:grpSpMkLst>
            <pc:docMk/>
            <pc:sldMk cId="3954840366" sldId="290"/>
            <ac:grpSpMk id="48" creationId="{B6BADB90-C74B-40D6-86DC-503F65FCE8DC}"/>
          </ac:grpSpMkLst>
        </pc:grpChg>
        <pc:grpChg chg="add del">
          <ac:chgData name="Alexander Nozik" userId="188c02ae713a829a" providerId="LiveId" clId="{CA6092A5-18F5-4D4B-8C13-854CFF5211F4}" dt="2020-07-11T08:05:49.484" v="363" actId="26606"/>
          <ac:grpSpMkLst>
            <pc:docMk/>
            <pc:sldMk cId="3954840366" sldId="290"/>
            <ac:grpSpMk id="57" creationId="{B6BADB90-C74B-40D6-86DC-503F65FCE8DC}"/>
          </ac:grpSpMkLst>
        </pc:grpChg>
        <pc:picChg chg="mod ord">
          <ac:chgData name="Alexander Nozik" userId="188c02ae713a829a" providerId="LiveId" clId="{CA6092A5-18F5-4D4B-8C13-854CFF5211F4}" dt="2020-07-11T08:27:17.027" v="774" actId="14100"/>
          <ac:picMkLst>
            <pc:docMk/>
            <pc:sldMk cId="3954840366" sldId="290"/>
            <ac:picMk id="7" creationId="{00000000-0000-0000-0000-000000000000}"/>
          </ac:picMkLst>
        </pc:picChg>
      </pc:sldChg>
      <pc:sldChg chg="addSp delSp modSp add mod setBg setClrOvrMap delDesignElem">
        <pc:chgData name="Alexander Nozik" userId="188c02ae713a829a" providerId="LiveId" clId="{CA6092A5-18F5-4D4B-8C13-854CFF5211F4}" dt="2020-07-11T08:52:41.945" v="1199" actId="12385"/>
        <pc:sldMkLst>
          <pc:docMk/>
          <pc:sldMk cId="2485274359" sldId="291"/>
        </pc:sldMkLst>
        <pc:spChg chg="mod">
          <ac:chgData name="Alexander Nozik" userId="188c02ae713a829a" providerId="LiveId" clId="{CA6092A5-18F5-4D4B-8C13-854CFF5211F4}" dt="2020-07-11T08:23:15.585" v="758" actId="26606"/>
          <ac:spMkLst>
            <pc:docMk/>
            <pc:sldMk cId="2485274359" sldId="291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3:15.585" v="758" actId="26606"/>
          <ac:spMkLst>
            <pc:docMk/>
            <pc:sldMk cId="2485274359" sldId="291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3:15.585" v="758" actId="26606"/>
          <ac:spMkLst>
            <pc:docMk/>
            <pc:sldMk cId="2485274359" sldId="291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3:15.585" v="758" actId="26606"/>
          <ac:spMkLst>
            <pc:docMk/>
            <pc:sldMk cId="2485274359" sldId="291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3:15.585" v="758" actId="26606"/>
          <ac:spMkLst>
            <pc:docMk/>
            <pc:sldMk cId="2485274359" sldId="291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10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11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12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485274359" sldId="291"/>
            <ac:spMk id="13" creationId="{EE1FC7B4-E4A7-4452-B413-1A623E3A7230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14" creationId="{6EA86598-DA2C-41D5-BC0C-E877F8818EEB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485274359" sldId="291"/>
            <ac:spMk id="15" creationId="{E0709AF0-24F0-4486-B189-BE6386BDB198}"/>
          </ac:spMkLst>
        </pc:spChg>
        <pc:spChg chg="add del">
          <ac:chgData name="Alexander Nozik" userId="188c02ae713a829a" providerId="LiveId" clId="{CA6092A5-18F5-4D4B-8C13-854CFF5211F4}" dt="2020-07-11T08:10:57.109" v="569"/>
          <ac:spMkLst>
            <pc:docMk/>
            <pc:sldMk cId="2485274359" sldId="291"/>
            <ac:spMk id="17" creationId="{FBE3B62F-5853-4A3C-B050-6186351A7176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19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25:49.652" v="764" actId="26606"/>
          <ac:spMkLst>
            <pc:docMk/>
            <pc:sldMk cId="2485274359" sldId="291"/>
            <ac:spMk id="21" creationId="{87F16C5A-0D41-47A9-B0A2-9C2AD7A8CF32}"/>
          </ac:spMkLst>
        </pc:spChg>
        <pc:graphicFrameChg chg="add mod modGraphic">
          <ac:chgData name="Alexander Nozik" userId="188c02ae713a829a" providerId="LiveId" clId="{CA6092A5-18F5-4D4B-8C13-854CFF5211F4}" dt="2020-07-11T08:52:41.945" v="1199" actId="12385"/>
          <ac:graphicFrameMkLst>
            <pc:docMk/>
            <pc:sldMk cId="2485274359" sldId="291"/>
            <ac:graphicFrameMk id="8" creationId="{00000000-0000-0000-0000-000000000000}"/>
          </ac:graphicFrameMkLst>
        </pc:graphicFrameChg>
      </pc:sldChg>
      <pc:sldChg chg="addSp delSp modSp add mod setBg setClrOvrMap">
        <pc:chgData name="Alexander Nozik" userId="188c02ae713a829a" providerId="LiveId" clId="{CA6092A5-18F5-4D4B-8C13-854CFF5211F4}" dt="2020-07-11T15:58:01.940" v="3691" actId="20577"/>
        <pc:sldMkLst>
          <pc:docMk/>
          <pc:sldMk cId="1296199388" sldId="292"/>
        </pc:sldMkLst>
        <pc:spChg chg="mo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2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4" creationId="{00000000-0000-0000-0000-000000000000}"/>
          </ac:spMkLst>
        </pc:spChg>
        <pc:spChg chg="mo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5:55:46.533" v="3566" actId="20577"/>
          <ac:spMkLst>
            <pc:docMk/>
            <pc:sldMk cId="1296199388" sldId="292"/>
            <ac:spMk id="6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08:10:50.208" v="553" actId="26606"/>
          <ac:spMkLst>
            <pc:docMk/>
            <pc:sldMk cId="1296199388" sldId="292"/>
            <ac:spMk id="10" creationId="{EE1FC7B4-E4A7-4452-B413-1A623E3A7230}"/>
          </ac:spMkLst>
        </pc:spChg>
        <pc:spChg chg="ad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11" creationId="{6EA86598-DA2C-41D5-BC0C-E877F8818EEB}"/>
          </ac:spMkLst>
        </pc:spChg>
        <pc:spChg chg="del">
          <ac:chgData name="Alexander Nozik" userId="188c02ae713a829a" providerId="LiveId" clId="{CA6092A5-18F5-4D4B-8C13-854CFF5211F4}" dt="2020-07-11T08:10:07.877" v="541" actId="478"/>
          <ac:spMkLst>
            <pc:docMk/>
            <pc:sldMk cId="1296199388" sldId="292"/>
            <ac:spMk id="13" creationId="{00000000-0000-0000-0000-000000000000}"/>
          </ac:spMkLst>
        </pc:spChg>
        <pc:spChg chg="ad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14" creationId="{450D3AD2-FA80-415F-A9CE-54D884561CD7}"/>
          </ac:spMkLst>
        </pc:spChg>
        <pc:spChg chg="add del">
          <ac:chgData name="Alexander Nozik" userId="188c02ae713a829a" providerId="LiveId" clId="{CA6092A5-18F5-4D4B-8C13-854CFF5211F4}" dt="2020-07-11T08:10:50.208" v="553" actId="26606"/>
          <ac:spMkLst>
            <pc:docMk/>
            <pc:sldMk cId="1296199388" sldId="292"/>
            <ac:spMk id="15" creationId="{E0709AF0-24F0-4486-B189-BE6386BDB198}"/>
          </ac:spMkLst>
        </pc:spChg>
        <pc:spChg chg="add">
          <ac:chgData name="Alexander Nozik" userId="188c02ae713a829a" providerId="LiveId" clId="{CA6092A5-18F5-4D4B-8C13-854CFF5211F4}" dt="2020-07-11T08:23:26.475" v="759" actId="26606"/>
          <ac:spMkLst>
            <pc:docMk/>
            <pc:sldMk cId="1296199388" sldId="292"/>
            <ac:spMk id="16" creationId="{87F16C5A-0D41-47A9-B0A2-9C2AD7A8CF32}"/>
          </ac:spMkLst>
        </pc:spChg>
        <pc:spChg chg="add del">
          <ac:chgData name="Alexander Nozik" userId="188c02ae713a829a" providerId="LiveId" clId="{CA6092A5-18F5-4D4B-8C13-854CFF5211F4}" dt="2020-07-11T08:10:50.208" v="553" actId="26606"/>
          <ac:spMkLst>
            <pc:docMk/>
            <pc:sldMk cId="1296199388" sldId="292"/>
            <ac:spMk id="17" creationId="{FBE3B62F-5853-4A3C-B050-6186351A7176}"/>
          </ac:spMkLst>
        </pc:spChg>
        <pc:graphicFrameChg chg="mod modGraphic">
          <ac:chgData name="Alexander Nozik" userId="188c02ae713a829a" providerId="LiveId" clId="{CA6092A5-18F5-4D4B-8C13-854CFF5211F4}" dt="2020-07-11T15:58:01.940" v="3691" actId="20577"/>
          <ac:graphicFrameMkLst>
            <pc:docMk/>
            <pc:sldMk cId="1296199388" sldId="292"/>
            <ac:graphicFrameMk id="8" creationId="{00000000-0000-0000-0000-000000000000}"/>
          </ac:graphicFrameMkLst>
        </pc:graphicFrameChg>
        <pc:graphicFrameChg chg="del mod">
          <ac:chgData name="Alexander Nozik" userId="188c02ae713a829a" providerId="LiveId" clId="{CA6092A5-18F5-4D4B-8C13-854CFF5211F4}" dt="2020-07-11T08:09:58.915" v="540" actId="478"/>
          <ac:graphicFrameMkLst>
            <pc:docMk/>
            <pc:sldMk cId="1296199388" sldId="292"/>
            <ac:graphicFrameMk id="12" creationId="{00000000-0000-0000-0000-000000000000}"/>
          </ac:graphicFrameMkLst>
        </pc:graphicFrameChg>
      </pc:sldChg>
      <pc:sldChg chg="addSp delSp modSp add mod setBg setClrOvrMap">
        <pc:chgData name="Alexander Nozik" userId="188c02ae713a829a" providerId="LiveId" clId="{CA6092A5-18F5-4D4B-8C13-854CFF5211F4}" dt="2020-07-11T15:55:12.335" v="3562" actId="6549"/>
        <pc:sldMkLst>
          <pc:docMk/>
          <pc:sldMk cId="1013105102" sldId="293"/>
        </pc:sldMkLst>
        <pc:spChg chg="mo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2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3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4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5" creationId="{00000000-0000-0000-0000-000000000000}"/>
          </ac:spMkLst>
        </pc:spChg>
        <pc:spChg chg="mod ord">
          <ac:chgData name="Alexander Nozik" userId="188c02ae713a829a" providerId="LiveId" clId="{CA6092A5-18F5-4D4B-8C13-854CFF5211F4}" dt="2020-07-11T15:55:12.335" v="3562" actId="6549"/>
          <ac:spMkLst>
            <pc:docMk/>
            <pc:sldMk cId="1013105102" sldId="293"/>
            <ac:spMk id="7" creationId="{00000000-0000-0000-0000-000000000000}"/>
          </ac:spMkLst>
        </pc:spChg>
        <pc:spChg chg="add del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71" creationId="{B34F5AD2-EDBD-4BBD-A55C-EAFFD0C7097A}"/>
          </ac:spMkLst>
        </pc:spChg>
        <pc:spChg chg="add del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73" creationId="{C3896A03-3945-419A-B66B-4EE266EDD152}"/>
          </ac:spMkLst>
        </pc:spChg>
        <pc:spChg chg="add del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75" creationId="{450D3AD2-FA80-415F-A9CE-54D884561CD7}"/>
          </ac:spMkLst>
        </pc:spChg>
        <pc:spChg chg="ad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135" creationId="{C7FA33FF-088D-4F16-95A2-2C64D353DEA8}"/>
          </ac:spMkLst>
        </pc:spChg>
        <pc:spChg chg="ad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137" creationId="{A376EFB1-01CF-419F-ABF1-2AF02BBFCBD1}"/>
          </ac:spMkLst>
        </pc:spChg>
        <pc:spChg chg="add">
          <ac:chgData name="Alexander Nozik" userId="188c02ae713a829a" providerId="LiveId" clId="{CA6092A5-18F5-4D4B-8C13-854CFF5211F4}" dt="2020-07-11T15:51:02.461" v="3463" actId="26606"/>
          <ac:spMkLst>
            <pc:docMk/>
            <pc:sldMk cId="1013105102" sldId="293"/>
            <ac:spMk id="139" creationId="{FF9DEA15-78BD-4750-AA18-B9F28A6D5AB8}"/>
          </ac:spMkLst>
        </pc:spChg>
        <pc:picChg chg="mod">
          <ac:chgData name="Alexander Nozik" userId="188c02ae713a829a" providerId="LiveId" clId="{CA6092A5-18F5-4D4B-8C13-854CFF5211F4}" dt="2020-07-11T15:51:02.461" v="3463" actId="26606"/>
          <ac:picMkLst>
            <pc:docMk/>
            <pc:sldMk cId="1013105102" sldId="293"/>
            <ac:picMk id="4098" creationId="{00000000-0000-0000-0000-000000000000}"/>
          </ac:picMkLst>
        </pc:picChg>
      </pc:sldChg>
      <pc:sldChg chg="addSp delSp modSp new del mod setBg modClrScheme chgLayout">
        <pc:chgData name="Alexander Nozik" userId="188c02ae713a829a" providerId="LiveId" clId="{CA6092A5-18F5-4D4B-8C13-854CFF5211F4}" dt="2020-07-11T08:50:49.944" v="1184" actId="47"/>
        <pc:sldMkLst>
          <pc:docMk/>
          <pc:sldMk cId="627487585" sldId="294"/>
        </pc:sldMkLst>
        <pc:spChg chg="del mod ord">
          <ac:chgData name="Alexander Nozik" userId="188c02ae713a829a" providerId="LiveId" clId="{CA6092A5-18F5-4D4B-8C13-854CFF5211F4}" dt="2020-07-11T08:47:40.613" v="1155" actId="700"/>
          <ac:spMkLst>
            <pc:docMk/>
            <pc:sldMk cId="627487585" sldId="294"/>
            <ac:spMk id="2" creationId="{9F664E8D-2212-4AA6-8E80-DE783DE09C16}"/>
          </ac:spMkLst>
        </pc:spChg>
        <pc:spChg chg="del">
          <ac:chgData name="Alexander Nozik" userId="188c02ae713a829a" providerId="LiveId" clId="{CA6092A5-18F5-4D4B-8C13-854CFF5211F4}" dt="2020-07-11T08:47:40.613" v="1155" actId="700"/>
          <ac:spMkLst>
            <pc:docMk/>
            <pc:sldMk cId="627487585" sldId="294"/>
            <ac:spMk id="3" creationId="{57654478-BFEC-42F0-9309-7D384C2D42D8}"/>
          </ac:spMkLst>
        </pc:spChg>
        <pc:spChg chg="del mod ord">
          <ac:chgData name="Alexander Nozik" userId="188c02ae713a829a" providerId="LiveId" clId="{CA6092A5-18F5-4D4B-8C13-854CFF5211F4}" dt="2020-07-11T08:47:40.613" v="1155" actId="700"/>
          <ac:spMkLst>
            <pc:docMk/>
            <pc:sldMk cId="627487585" sldId="294"/>
            <ac:spMk id="4" creationId="{94834D90-F984-4732-9FA4-4D6F3EB8FB6E}"/>
          </ac:spMkLst>
        </pc:spChg>
        <pc:spChg chg="del">
          <ac:chgData name="Alexander Nozik" userId="188c02ae713a829a" providerId="LiveId" clId="{CA6092A5-18F5-4D4B-8C13-854CFF5211F4}" dt="2020-07-11T08:47:40.613" v="1155" actId="700"/>
          <ac:spMkLst>
            <pc:docMk/>
            <pc:sldMk cId="627487585" sldId="294"/>
            <ac:spMk id="5" creationId="{A3168976-E08C-416E-AD70-434F683FFC92}"/>
          </ac:spMkLst>
        </pc:spChg>
        <pc:spChg chg="del">
          <ac:chgData name="Alexander Nozik" userId="188c02ae713a829a" providerId="LiveId" clId="{CA6092A5-18F5-4D4B-8C13-854CFF5211F4}" dt="2020-07-11T08:47:40.613" v="1155" actId="700"/>
          <ac:spMkLst>
            <pc:docMk/>
            <pc:sldMk cId="627487585" sldId="294"/>
            <ac:spMk id="6" creationId="{9652A97E-A9D6-443C-B7AC-570BB5AB9544}"/>
          </ac:spMkLst>
        </pc:spChg>
        <pc:spChg chg="mod or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7" creationId="{A63C2A90-2CEB-4109-95EA-6B6F49CC83F2}"/>
          </ac:spMkLst>
        </pc:spChg>
        <pc:spChg chg="mod or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8" creationId="{0BB4C9C9-F1DB-4814-AA80-DB1FD8666287}"/>
          </ac:spMkLst>
        </pc:spChg>
        <pc:spChg chg="mod or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9" creationId="{649D20A9-14E4-40E2-AEE5-51A823EDFE42}"/>
          </ac:spMkLst>
        </pc:spChg>
        <pc:spChg chg="add mod or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10" creationId="{E47D55AF-D6F9-4C74-B58D-62DBDF2A69E3}"/>
          </ac:spMkLst>
        </pc:spChg>
        <pc:spChg chg="add mod or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11" creationId="{6483AD82-097E-47EF-9944-7B5C21EB9151}"/>
          </ac:spMkLst>
        </pc:spChg>
        <pc:spChg chg="ad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16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18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49:11.578" v="1181" actId="26606"/>
          <ac:spMkLst>
            <pc:docMk/>
            <pc:sldMk cId="627487585" sldId="294"/>
            <ac:spMk id="20" creationId="{B8EAE243-3A9F-4A46-B0D9-04C723A8A1BD}"/>
          </ac:spMkLst>
        </pc:spChg>
      </pc:sldChg>
      <pc:sldChg chg="addSp delSp modSp new mod setBg modClrScheme chgLayout">
        <pc:chgData name="Alexander Nozik" userId="188c02ae713a829a" providerId="LiveId" clId="{CA6092A5-18F5-4D4B-8C13-854CFF5211F4}" dt="2020-07-11T08:57:14.705" v="1220" actId="26606"/>
        <pc:sldMkLst>
          <pc:docMk/>
          <pc:sldMk cId="759102066" sldId="294"/>
        </pc:sldMkLst>
        <pc:spChg chg="del mod ord">
          <ac:chgData name="Alexander Nozik" userId="188c02ae713a829a" providerId="LiveId" clId="{CA6092A5-18F5-4D4B-8C13-854CFF5211F4}" dt="2020-07-11T08:56:50.425" v="1202" actId="700"/>
          <ac:spMkLst>
            <pc:docMk/>
            <pc:sldMk cId="759102066" sldId="294"/>
            <ac:spMk id="2" creationId="{ED5C2295-FCBE-4264-AC16-9B80F66CB199}"/>
          </ac:spMkLst>
        </pc:spChg>
        <pc:spChg chg="del mod ord">
          <ac:chgData name="Alexander Nozik" userId="188c02ae713a829a" providerId="LiveId" clId="{CA6092A5-18F5-4D4B-8C13-854CFF5211F4}" dt="2020-07-11T08:56:50.425" v="1202" actId="700"/>
          <ac:spMkLst>
            <pc:docMk/>
            <pc:sldMk cId="759102066" sldId="294"/>
            <ac:spMk id="3" creationId="{DB9DCFE2-245A-4B8F-818E-94239576191B}"/>
          </ac:spMkLst>
        </pc:spChg>
        <pc:spChg chg="mod or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4" creationId="{D3B961C6-541C-4B4C-8421-D27D3193F4B4}"/>
          </ac:spMkLst>
        </pc:spChg>
        <pc:spChg chg="mod or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5" creationId="{94822622-D9CE-4E94-A97F-CBD25974BC56}"/>
          </ac:spMkLst>
        </pc:spChg>
        <pc:spChg chg="mod or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6" creationId="{4970BC9C-A446-498D-96D5-839E0CFBFC6D}"/>
          </ac:spMkLst>
        </pc:spChg>
        <pc:spChg chg="add mod or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7" creationId="{CB2C43BA-7EFB-42AA-8331-DB9A4800253B}"/>
          </ac:spMkLst>
        </pc:spChg>
        <pc:spChg chg="add mod or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8" creationId="{093FC72A-1DF0-4E63-9C6E-ADB041CB1B9B}"/>
          </ac:spMkLst>
        </pc:spChg>
        <pc:spChg chg="ad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13" creationId="{16F9E488-0718-4E1E-9D12-26779F606252}"/>
          </ac:spMkLst>
        </pc:spChg>
        <pc:spChg chg="add">
          <ac:chgData name="Alexander Nozik" userId="188c02ae713a829a" providerId="LiveId" clId="{CA6092A5-18F5-4D4B-8C13-854CFF5211F4}" dt="2020-07-11T08:57:14.705" v="1220" actId="26606"/>
          <ac:spMkLst>
            <pc:docMk/>
            <pc:sldMk cId="759102066" sldId="294"/>
            <ac:spMk id="15" creationId="{09BE6F6B-19BD-443C-8FB0-FA45F13F9535}"/>
          </ac:spMkLst>
        </pc:spChg>
        <pc:grpChg chg="add">
          <ac:chgData name="Alexander Nozik" userId="188c02ae713a829a" providerId="LiveId" clId="{CA6092A5-18F5-4D4B-8C13-854CFF5211F4}" dt="2020-07-11T08:57:14.705" v="1220" actId="26606"/>
          <ac:grpSpMkLst>
            <pc:docMk/>
            <pc:sldMk cId="759102066" sldId="294"/>
            <ac:grpSpMk id="17" creationId="{92AAE609-C327-4952-BB48-254E9015AD81}"/>
          </ac:grpSpMkLst>
        </pc:grpChg>
      </pc:sldChg>
      <pc:sldChg chg="addSp delSp modSp new mod setBg modClrScheme chgLayout">
        <pc:chgData name="Alexander Nozik" userId="188c02ae713a829a" providerId="LiveId" clId="{CA6092A5-18F5-4D4B-8C13-854CFF5211F4}" dt="2020-07-11T09:55:42.247" v="2486" actId="20577"/>
        <pc:sldMkLst>
          <pc:docMk/>
          <pc:sldMk cId="461602464" sldId="295"/>
        </pc:sldMkLst>
        <pc:spChg chg="del mod ord">
          <ac:chgData name="Alexander Nozik" userId="188c02ae713a829a" providerId="LiveId" clId="{CA6092A5-18F5-4D4B-8C13-854CFF5211F4}" dt="2020-07-11T08:58:34.550" v="1225" actId="700"/>
          <ac:spMkLst>
            <pc:docMk/>
            <pc:sldMk cId="461602464" sldId="295"/>
            <ac:spMk id="2" creationId="{49172761-EC26-427A-8269-F1C94D155460}"/>
          </ac:spMkLst>
        </pc:spChg>
        <pc:spChg chg="del mod ord">
          <ac:chgData name="Alexander Nozik" userId="188c02ae713a829a" providerId="LiveId" clId="{CA6092A5-18F5-4D4B-8C13-854CFF5211F4}" dt="2020-07-11T08:58:34.550" v="1225" actId="700"/>
          <ac:spMkLst>
            <pc:docMk/>
            <pc:sldMk cId="461602464" sldId="295"/>
            <ac:spMk id="3" creationId="{F0876830-A39C-4E69-AAA5-EA921703F610}"/>
          </ac:spMkLst>
        </pc:spChg>
        <pc:spChg chg="mod or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4" creationId="{723A2288-15C4-490B-A876-DCAADECE8005}"/>
          </ac:spMkLst>
        </pc:spChg>
        <pc:spChg chg="mod or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5" creationId="{D29DF193-637C-461F-803C-B086BBF789A5}"/>
          </ac:spMkLst>
        </pc:spChg>
        <pc:spChg chg="mod or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6" creationId="{00EEE061-D555-4998-BA08-2A0A55E10D55}"/>
          </ac:spMkLst>
        </pc:spChg>
        <pc:spChg chg="add mod or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7" creationId="{A08D18B5-65A5-43FD-BF39-0C2B54676BFD}"/>
          </ac:spMkLst>
        </pc:spChg>
        <pc:spChg chg="add mod ord">
          <ac:chgData name="Alexander Nozik" userId="188c02ae713a829a" providerId="LiveId" clId="{CA6092A5-18F5-4D4B-8C13-854CFF5211F4}" dt="2020-07-11T09:55:42.247" v="2486" actId="20577"/>
          <ac:spMkLst>
            <pc:docMk/>
            <pc:sldMk cId="461602464" sldId="295"/>
            <ac:spMk id="8" creationId="{062FEC46-D09A-4C01-B029-4BF4643CCC26}"/>
          </ac:spMkLst>
        </pc:spChg>
        <pc:spChg chg="ad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13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15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9:21:23.581" v="2232" actId="26606"/>
          <ac:spMkLst>
            <pc:docMk/>
            <pc:sldMk cId="461602464" sldId="295"/>
            <ac:spMk id="17" creationId="{B8EAE243-3A9F-4A46-B0D9-04C723A8A1BD}"/>
          </ac:spMkLst>
        </pc:spChg>
      </pc:sldChg>
      <pc:sldChg chg="addSp delSp modSp new del mod setBg modClrScheme chgLayout">
        <pc:chgData name="Alexander Nozik" userId="188c02ae713a829a" providerId="LiveId" clId="{CA6092A5-18F5-4D4B-8C13-854CFF5211F4}" dt="2020-07-11T08:50:48.415" v="1183" actId="47"/>
        <pc:sldMkLst>
          <pc:docMk/>
          <pc:sldMk cId="2418729003" sldId="295"/>
        </pc:sldMkLst>
        <pc:spChg chg="del mod ord">
          <ac:chgData name="Alexander Nozik" userId="188c02ae713a829a" providerId="LiveId" clId="{CA6092A5-18F5-4D4B-8C13-854CFF5211F4}" dt="2020-07-11T08:48:31.651" v="1168" actId="700"/>
          <ac:spMkLst>
            <pc:docMk/>
            <pc:sldMk cId="2418729003" sldId="295"/>
            <ac:spMk id="2" creationId="{3ED844E0-C509-4A23-AD95-981EC73800A2}"/>
          </ac:spMkLst>
        </pc:spChg>
        <pc:spChg chg="del">
          <ac:chgData name="Alexander Nozik" userId="188c02ae713a829a" providerId="LiveId" clId="{CA6092A5-18F5-4D4B-8C13-854CFF5211F4}" dt="2020-07-11T08:48:31.651" v="1168" actId="700"/>
          <ac:spMkLst>
            <pc:docMk/>
            <pc:sldMk cId="2418729003" sldId="295"/>
            <ac:spMk id="3" creationId="{36E7BC65-EBDC-46F3-BE63-A20D107073B1}"/>
          </ac:spMkLst>
        </pc:spChg>
        <pc:spChg chg="del mod ord">
          <ac:chgData name="Alexander Nozik" userId="188c02ae713a829a" providerId="LiveId" clId="{CA6092A5-18F5-4D4B-8C13-854CFF5211F4}" dt="2020-07-11T08:48:31.651" v="1168" actId="700"/>
          <ac:spMkLst>
            <pc:docMk/>
            <pc:sldMk cId="2418729003" sldId="295"/>
            <ac:spMk id="4" creationId="{AB8DA504-678D-4EA7-A7E9-4FE00F24A70E}"/>
          </ac:spMkLst>
        </pc:spChg>
        <pc:spChg chg="del">
          <ac:chgData name="Alexander Nozik" userId="188c02ae713a829a" providerId="LiveId" clId="{CA6092A5-18F5-4D4B-8C13-854CFF5211F4}" dt="2020-07-11T08:48:31.651" v="1168" actId="700"/>
          <ac:spMkLst>
            <pc:docMk/>
            <pc:sldMk cId="2418729003" sldId="295"/>
            <ac:spMk id="5" creationId="{34C810FF-E611-4840-9CE7-4E1B83417734}"/>
          </ac:spMkLst>
        </pc:spChg>
        <pc:spChg chg="del">
          <ac:chgData name="Alexander Nozik" userId="188c02ae713a829a" providerId="LiveId" clId="{CA6092A5-18F5-4D4B-8C13-854CFF5211F4}" dt="2020-07-11T08:48:31.651" v="1168" actId="700"/>
          <ac:spMkLst>
            <pc:docMk/>
            <pc:sldMk cId="2418729003" sldId="295"/>
            <ac:spMk id="6" creationId="{383810A2-F574-46BF-B2AD-6EE3B3BF0631}"/>
          </ac:spMkLst>
        </pc:spChg>
        <pc:spChg chg="mod or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7" creationId="{45767914-27DE-48CD-8F2E-E51E758D12E9}"/>
          </ac:spMkLst>
        </pc:spChg>
        <pc:spChg chg="mod or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8" creationId="{52D4F0DD-DB5D-4C7D-8E5B-5BD682693A17}"/>
          </ac:spMkLst>
        </pc:spChg>
        <pc:spChg chg="mod or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9" creationId="{1297C2EA-84D3-47BD-AE9A-20B34EA4C195}"/>
          </ac:spMkLst>
        </pc:spChg>
        <pc:spChg chg="add mod or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10" creationId="{24105138-6E5B-4874-9249-64AC31AC74C0}"/>
          </ac:spMkLst>
        </pc:spChg>
        <pc:spChg chg="add mod or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11" creationId="{258F95F3-E060-4FE4-AE13-36C42450A7B1}"/>
          </ac:spMkLst>
        </pc:spChg>
        <pc:spChg chg="ad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16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18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08:49:07.395" v="1180" actId="26606"/>
          <ac:spMkLst>
            <pc:docMk/>
            <pc:sldMk cId="2418729003" sldId="295"/>
            <ac:spMk id="20" creationId="{B8EAE243-3A9F-4A46-B0D9-04C723A8A1BD}"/>
          </ac:spMkLst>
        </pc:spChg>
      </pc:sldChg>
      <pc:sldChg chg="addSp delSp modSp new mod modClrScheme modAnim chgLayout">
        <pc:chgData name="Alexander Nozik" userId="188c02ae713a829a" providerId="LiveId" clId="{CA6092A5-18F5-4D4B-8C13-854CFF5211F4}" dt="2020-07-11T11:23:47.808" v="2592"/>
        <pc:sldMkLst>
          <pc:docMk/>
          <pc:sldMk cId="2410895289" sldId="296"/>
        </pc:sldMkLst>
        <pc:spChg chg="del mod ord">
          <ac:chgData name="Alexander Nozik" userId="188c02ae713a829a" providerId="LiveId" clId="{CA6092A5-18F5-4D4B-8C13-854CFF5211F4}" dt="2020-07-11T09:21:30.524" v="2233" actId="700"/>
          <ac:spMkLst>
            <pc:docMk/>
            <pc:sldMk cId="2410895289" sldId="296"/>
            <ac:spMk id="2" creationId="{CFDA5DD8-CE8C-4CF6-B457-8E18A17158DC}"/>
          </ac:spMkLst>
        </pc:spChg>
        <pc:spChg chg="add mod">
          <ac:chgData name="Alexander Nozik" userId="188c02ae713a829a" providerId="LiveId" clId="{CA6092A5-18F5-4D4B-8C13-854CFF5211F4}" dt="2020-07-11T11:22:51.148" v="2587" actId="207"/>
          <ac:spMkLst>
            <pc:docMk/>
            <pc:sldMk cId="2410895289" sldId="296"/>
            <ac:spMk id="2" creationId="{F1F217C9-93AB-4CF7-B57C-E6832C5ABEDD}"/>
          </ac:spMkLst>
        </pc:spChg>
        <pc:spChg chg="add mod">
          <ac:chgData name="Alexander Nozik" userId="188c02ae713a829a" providerId="LiveId" clId="{CA6092A5-18F5-4D4B-8C13-854CFF5211F4}" dt="2020-07-11T11:22:56.229" v="2588" actId="207"/>
          <ac:spMkLst>
            <pc:docMk/>
            <pc:sldMk cId="2410895289" sldId="296"/>
            <ac:spMk id="3" creationId="{32B3E56B-8A56-4939-8915-4AC469A49C6B}"/>
          </ac:spMkLst>
        </pc:spChg>
        <pc:spChg chg="del mod ord">
          <ac:chgData name="Alexander Nozik" userId="188c02ae713a829a" providerId="LiveId" clId="{CA6092A5-18F5-4D4B-8C13-854CFF5211F4}" dt="2020-07-11T09:21:30.524" v="2233" actId="700"/>
          <ac:spMkLst>
            <pc:docMk/>
            <pc:sldMk cId="2410895289" sldId="296"/>
            <ac:spMk id="3" creationId="{C8AB12C0-53DA-42FE-A6A6-75382ACCA99B}"/>
          </ac:spMkLst>
        </pc:spChg>
        <pc:spChg chg="mod ord">
          <ac:chgData name="Alexander Nozik" userId="188c02ae713a829a" providerId="LiveId" clId="{CA6092A5-18F5-4D4B-8C13-854CFF5211F4}" dt="2020-07-11T09:21:30.524" v="2233" actId="700"/>
          <ac:spMkLst>
            <pc:docMk/>
            <pc:sldMk cId="2410895289" sldId="296"/>
            <ac:spMk id="4" creationId="{2EE32EB5-621E-4F11-B0A4-9B8842C4DAD9}"/>
          </ac:spMkLst>
        </pc:spChg>
        <pc:spChg chg="mod ord">
          <ac:chgData name="Alexander Nozik" userId="188c02ae713a829a" providerId="LiveId" clId="{CA6092A5-18F5-4D4B-8C13-854CFF5211F4}" dt="2020-07-11T09:21:30.524" v="2233" actId="700"/>
          <ac:spMkLst>
            <pc:docMk/>
            <pc:sldMk cId="2410895289" sldId="296"/>
            <ac:spMk id="5" creationId="{B519B296-30C1-4E60-870F-A5A5784578A3}"/>
          </ac:spMkLst>
        </pc:spChg>
        <pc:spChg chg="mod ord">
          <ac:chgData name="Alexander Nozik" userId="188c02ae713a829a" providerId="LiveId" clId="{CA6092A5-18F5-4D4B-8C13-854CFF5211F4}" dt="2020-07-11T09:21:30.524" v="2233" actId="700"/>
          <ac:spMkLst>
            <pc:docMk/>
            <pc:sldMk cId="2410895289" sldId="296"/>
            <ac:spMk id="6" creationId="{0F7D0EAA-2E32-4D5F-AE69-926B8605F6E6}"/>
          </ac:spMkLst>
        </pc:spChg>
        <pc:spChg chg="add del mod ord">
          <ac:chgData name="Alexander Nozik" userId="188c02ae713a829a" providerId="LiveId" clId="{CA6092A5-18F5-4D4B-8C13-854CFF5211F4}" dt="2020-07-11T09:21:54.886" v="2238" actId="478"/>
          <ac:spMkLst>
            <pc:docMk/>
            <pc:sldMk cId="2410895289" sldId="296"/>
            <ac:spMk id="7" creationId="{1226D161-FBE9-4AB2-A3B5-3238DED13972}"/>
          </ac:spMkLst>
        </pc:spChg>
        <pc:spChg chg="add del mod ord">
          <ac:chgData name="Alexander Nozik" userId="188c02ae713a829a" providerId="LiveId" clId="{CA6092A5-18F5-4D4B-8C13-854CFF5211F4}" dt="2020-07-11T09:21:31.647" v="2234" actId="22"/>
          <ac:spMkLst>
            <pc:docMk/>
            <pc:sldMk cId="2410895289" sldId="296"/>
            <ac:spMk id="8" creationId="{C8AC76FD-1401-4C9B-A037-AC1837266498}"/>
          </ac:spMkLst>
        </pc:spChg>
        <pc:spChg chg="add del mod">
          <ac:chgData name="Alexander Nozik" userId="188c02ae713a829a" providerId="LiveId" clId="{CA6092A5-18F5-4D4B-8C13-854CFF5211F4}" dt="2020-07-11T09:56:32.735" v="2496" actId="478"/>
          <ac:spMkLst>
            <pc:docMk/>
            <pc:sldMk cId="2410895289" sldId="296"/>
            <ac:spMk id="9" creationId="{097D2836-C819-4AB9-8086-376D8540100A}"/>
          </ac:spMkLst>
        </pc:spChg>
        <pc:picChg chg="add del mod ord">
          <ac:chgData name="Alexander Nozik" userId="188c02ae713a829a" providerId="LiveId" clId="{CA6092A5-18F5-4D4B-8C13-854CFF5211F4}" dt="2020-07-11T09:56:09.512" v="2487" actId="478"/>
          <ac:picMkLst>
            <pc:docMk/>
            <pc:sldMk cId="2410895289" sldId="296"/>
            <ac:picMk id="10" creationId="{EEA6FB8B-87AC-4ED7-9657-5F4EE4671CC4}"/>
          </ac:picMkLst>
        </pc:picChg>
        <pc:picChg chg="add mod">
          <ac:chgData name="Alexander Nozik" userId="188c02ae713a829a" providerId="LiveId" clId="{CA6092A5-18F5-4D4B-8C13-854CFF5211F4}" dt="2020-07-11T09:56:19.901" v="2492" actId="1076"/>
          <ac:picMkLst>
            <pc:docMk/>
            <pc:sldMk cId="2410895289" sldId="296"/>
            <ac:picMk id="12" creationId="{5400B8EA-6B12-4E9F-A48A-6ED85E06CC20}"/>
          </ac:picMkLst>
        </pc:picChg>
      </pc:sldChg>
      <pc:sldChg chg="addSp delSp modSp new mod setBg modClrScheme chgLayout">
        <pc:chgData name="Alexander Nozik" userId="188c02ae713a829a" providerId="LiveId" clId="{CA6092A5-18F5-4D4B-8C13-854CFF5211F4}" dt="2020-07-11T09:12:30.243" v="2204" actId="207"/>
        <pc:sldMkLst>
          <pc:docMk/>
          <pc:sldMk cId="50101278" sldId="297"/>
        </pc:sldMkLst>
        <pc:spChg chg="del mod ord">
          <ac:chgData name="Alexander Nozik" userId="188c02ae713a829a" providerId="LiveId" clId="{CA6092A5-18F5-4D4B-8C13-854CFF5211F4}" dt="2020-07-11T09:10:57.493" v="2006" actId="700"/>
          <ac:spMkLst>
            <pc:docMk/>
            <pc:sldMk cId="50101278" sldId="297"/>
            <ac:spMk id="2" creationId="{26B8D5D9-7CB2-49E9-A3B6-A754B9B19542}"/>
          </ac:spMkLst>
        </pc:spChg>
        <pc:spChg chg="del mod ord">
          <ac:chgData name="Alexander Nozik" userId="188c02ae713a829a" providerId="LiveId" clId="{CA6092A5-18F5-4D4B-8C13-854CFF5211F4}" dt="2020-07-11T09:10:57.493" v="2006" actId="700"/>
          <ac:spMkLst>
            <pc:docMk/>
            <pc:sldMk cId="50101278" sldId="297"/>
            <ac:spMk id="3" creationId="{339F3B8E-3A8B-406C-A945-6D734A7A7BE9}"/>
          </ac:spMkLst>
        </pc:spChg>
        <pc:spChg chg="mod or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4" creationId="{EA02931A-5A64-44DF-A37A-92C824D07FBC}"/>
          </ac:spMkLst>
        </pc:spChg>
        <pc:spChg chg="mod or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5" creationId="{2BD9547A-7750-43FA-9730-2A90761C040D}"/>
          </ac:spMkLst>
        </pc:spChg>
        <pc:spChg chg="mod or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6" creationId="{73E922DE-5D8D-4278-8E90-7C440EBD1B4E}"/>
          </ac:spMkLst>
        </pc:spChg>
        <pc:spChg chg="add mod or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7" creationId="{2B23B9DC-53A6-4DA4-B224-B8831DDDB1F9}"/>
          </ac:spMkLst>
        </pc:spChg>
        <pc:spChg chg="add mod ord">
          <ac:chgData name="Alexander Nozik" userId="188c02ae713a829a" providerId="LiveId" clId="{CA6092A5-18F5-4D4B-8C13-854CFF5211F4}" dt="2020-07-11T09:12:30.243" v="2204" actId="207"/>
          <ac:spMkLst>
            <pc:docMk/>
            <pc:sldMk cId="50101278" sldId="297"/>
            <ac:spMk id="8" creationId="{FC5F256B-752A-4978-9F95-4CB4A55924AB}"/>
          </ac:spMkLst>
        </pc:spChg>
        <pc:spChg chg="ad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13" creationId="{33CD251C-A887-4D2F-925B-FC097198538B}"/>
          </ac:spMkLst>
        </pc:spChg>
        <pc:spChg chg="add">
          <ac:chgData name="Alexander Nozik" userId="188c02ae713a829a" providerId="LiveId" clId="{CA6092A5-18F5-4D4B-8C13-854CFF5211F4}" dt="2020-07-11T09:12:18.173" v="2203" actId="26606"/>
          <ac:spMkLst>
            <pc:docMk/>
            <pc:sldMk cId="50101278" sldId="297"/>
            <ac:spMk id="15" creationId="{B19D093C-27FB-4032-B282-42C4563F257C}"/>
          </ac:spMkLst>
        </pc:spChg>
        <pc:grpChg chg="add">
          <ac:chgData name="Alexander Nozik" userId="188c02ae713a829a" providerId="LiveId" clId="{CA6092A5-18F5-4D4B-8C13-854CFF5211F4}" dt="2020-07-11T09:12:18.173" v="2203" actId="26606"/>
          <ac:grpSpMkLst>
            <pc:docMk/>
            <pc:sldMk cId="50101278" sldId="297"/>
            <ac:grpSpMk id="17" creationId="{35EE815E-1BD3-4777-B652-6D98825BF66B}"/>
          </ac:grpSpMkLst>
        </pc:grpChg>
      </pc:sldChg>
      <pc:sldChg chg="addSp modSp new mod setBg">
        <pc:chgData name="Alexander Nozik" userId="188c02ae713a829a" providerId="LiveId" clId="{CA6092A5-18F5-4D4B-8C13-854CFF5211F4}" dt="2020-07-11T11:38:31.152" v="3310" actId="20577"/>
        <pc:sldMkLst>
          <pc:docMk/>
          <pc:sldMk cId="244153034" sldId="298"/>
        </pc:sldMkLst>
        <pc:spChg chg="mod">
          <ac:chgData name="Alexander Nozik" userId="188c02ae713a829a" providerId="LiveId" clId="{CA6092A5-18F5-4D4B-8C13-854CFF5211F4}" dt="2020-07-11T11:38:31.152" v="3310" actId="20577"/>
          <ac:spMkLst>
            <pc:docMk/>
            <pc:sldMk cId="244153034" sldId="298"/>
            <ac:spMk id="2" creationId="{C4C02511-64F8-4079-9E6B-64BF243C6B2C}"/>
          </ac:spMkLst>
        </pc:spChg>
        <pc:spChg chg="mod or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3" creationId="{CAC8A77D-3E03-4C12-B141-776D93BB0A8D}"/>
          </ac:spMkLst>
        </pc:spChg>
        <pc:spChg chg="mo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4" creationId="{B4EAA2B2-0560-401E-AB48-B26551DE565C}"/>
          </ac:spMkLst>
        </pc:spChg>
        <pc:spChg chg="mod or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5" creationId="{4DDE2934-410D-4097-B032-DFF38AD91346}"/>
          </ac:spMkLst>
        </pc:spChg>
        <pc:spChg chg="mo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6" creationId="{CA095685-4C1D-4A6C-A566-DC18E2A02676}"/>
          </ac:spMkLst>
        </pc:spChg>
        <pc:spChg chg="ad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11" creationId="{C3896A03-3945-419A-B66B-4EE266EDD152}"/>
          </ac:spMkLst>
        </pc:spChg>
        <pc:spChg chg="ad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13" creationId="{B34F5AD2-EDBD-4BBD-A55C-EAFFD0C7097A}"/>
          </ac:spMkLst>
        </pc:spChg>
        <pc:spChg chg="add">
          <ac:chgData name="Alexander Nozik" userId="188c02ae713a829a" providerId="LiveId" clId="{CA6092A5-18F5-4D4B-8C13-854CFF5211F4}" dt="2020-07-11T11:38:23.568" v="3302" actId="26606"/>
          <ac:spMkLst>
            <pc:docMk/>
            <pc:sldMk cId="244153034" sldId="298"/>
            <ac:spMk id="15" creationId="{B8EAE243-3A9F-4A46-B0D9-04C723A8A1BD}"/>
          </ac:spMkLst>
        </pc:spChg>
      </pc:sldChg>
      <pc:sldChg chg="addSp delSp modSp new mod setBg modClrScheme chgLayout">
        <pc:chgData name="Alexander Nozik" userId="188c02ae713a829a" providerId="LiveId" clId="{CA6092A5-18F5-4D4B-8C13-854CFF5211F4}" dt="2020-07-11T15:53:10.973" v="3490" actId="767"/>
        <pc:sldMkLst>
          <pc:docMk/>
          <pc:sldMk cId="1190892874" sldId="299"/>
        </pc:sldMkLst>
        <pc:spChg chg="del mod ord">
          <ac:chgData name="Alexander Nozik" userId="188c02ae713a829a" providerId="LiveId" clId="{CA6092A5-18F5-4D4B-8C13-854CFF5211F4}" dt="2020-07-11T15:50:04.744" v="3441" actId="700"/>
          <ac:spMkLst>
            <pc:docMk/>
            <pc:sldMk cId="1190892874" sldId="299"/>
            <ac:spMk id="2" creationId="{0D83303F-8C2D-47CE-8EBF-3C0769E4C17B}"/>
          </ac:spMkLst>
        </pc:spChg>
        <pc:spChg chg="del">
          <ac:chgData name="Alexander Nozik" userId="188c02ae713a829a" providerId="LiveId" clId="{CA6092A5-18F5-4D4B-8C13-854CFF5211F4}" dt="2020-07-11T15:50:04.744" v="3441" actId="700"/>
          <ac:spMkLst>
            <pc:docMk/>
            <pc:sldMk cId="1190892874" sldId="299"/>
            <ac:spMk id="3" creationId="{68995F52-12D6-444D-8C3B-49A30F5FA883}"/>
          </ac:spMkLst>
        </pc:spChg>
        <pc:spChg chg="mod or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4" creationId="{3BDC1192-3E72-4A93-9E02-301ACFB0212A}"/>
          </ac:spMkLst>
        </pc:spChg>
        <pc:spChg chg="mod or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5" creationId="{72F5D97A-3071-4C93-8512-8E57BC231768}"/>
          </ac:spMkLst>
        </pc:spChg>
        <pc:spChg chg="mod or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6" creationId="{579EE4A8-F862-4CC4-BE37-877637EE9433}"/>
          </ac:spMkLst>
        </pc:spChg>
        <pc:spChg chg="add mod or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7" creationId="{EA7FBF39-817C-4724-A0FC-44B0A60B4862}"/>
          </ac:spMkLst>
        </pc:spChg>
        <pc:spChg chg="add del mod">
          <ac:chgData name="Alexander Nozik" userId="188c02ae713a829a" providerId="LiveId" clId="{CA6092A5-18F5-4D4B-8C13-854CFF5211F4}" dt="2020-07-11T15:53:10.973" v="3490" actId="767"/>
          <ac:spMkLst>
            <pc:docMk/>
            <pc:sldMk cId="1190892874" sldId="299"/>
            <ac:spMk id="8" creationId="{D22146BD-5256-4BA5-BDB2-196B6DC39087}"/>
          </ac:spMkLst>
        </pc:spChg>
        <pc:spChg chg="ad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12" creationId="{16F9E488-0718-4E1E-9D12-26779F606252}"/>
          </ac:spMkLst>
        </pc:spChg>
        <pc:spChg chg="add">
          <ac:chgData name="Alexander Nozik" userId="188c02ae713a829a" providerId="LiveId" clId="{CA6092A5-18F5-4D4B-8C13-854CFF5211F4}" dt="2020-07-11T15:50:18.239" v="3459" actId="26606"/>
          <ac:spMkLst>
            <pc:docMk/>
            <pc:sldMk cId="1190892874" sldId="299"/>
            <ac:spMk id="14" creationId="{09BE6F6B-19BD-443C-8FB0-FA45F13F9535}"/>
          </ac:spMkLst>
        </pc:spChg>
        <pc:grpChg chg="add">
          <ac:chgData name="Alexander Nozik" userId="188c02ae713a829a" providerId="LiveId" clId="{CA6092A5-18F5-4D4B-8C13-854CFF5211F4}" dt="2020-07-11T15:50:18.239" v="3459" actId="26606"/>
          <ac:grpSpMkLst>
            <pc:docMk/>
            <pc:sldMk cId="1190892874" sldId="299"/>
            <ac:grpSpMk id="16" creationId="{92AAE609-C327-4952-BB48-254E9015AD81}"/>
          </ac:grpSpMkLst>
        </pc:grpChg>
      </pc:sldChg>
      <pc:sldChg chg="addSp delSp modSp new mod setBg">
        <pc:chgData name="Alexander Nozik" userId="188c02ae713a829a" providerId="LiveId" clId="{CA6092A5-18F5-4D4B-8C13-854CFF5211F4}" dt="2020-07-11T18:05:27.002" v="3709" actId="1076"/>
        <pc:sldMkLst>
          <pc:docMk/>
          <pc:sldMk cId="3615714168" sldId="300"/>
        </pc:sldMkLst>
        <pc:spChg chg="mod">
          <ac:chgData name="Alexander Nozik" userId="188c02ae713a829a" providerId="LiveId" clId="{CA6092A5-18F5-4D4B-8C13-854CFF5211F4}" dt="2020-07-11T15:55:01.218" v="3561" actId="20577"/>
          <ac:spMkLst>
            <pc:docMk/>
            <pc:sldMk cId="3615714168" sldId="300"/>
            <ac:spMk id="2" creationId="{6E756F93-99E8-4626-BEAD-3F1AF3F00AEF}"/>
          </ac:spMkLst>
        </pc:spChg>
        <pc:spChg chg="del mod">
          <ac:chgData name="Alexander Nozik" userId="188c02ae713a829a" providerId="LiveId" clId="{CA6092A5-18F5-4D4B-8C13-854CFF5211F4}" dt="2020-07-11T15:52:35.239" v="3477" actId="931"/>
          <ac:spMkLst>
            <pc:docMk/>
            <pc:sldMk cId="3615714168" sldId="300"/>
            <ac:spMk id="3" creationId="{45678730-C84B-4940-AD29-C37E3C59F58A}"/>
          </ac:spMkLst>
        </pc:spChg>
        <pc:spChg chg="mod">
          <ac:chgData name="Alexander Nozik" userId="188c02ae713a829a" providerId="LiveId" clId="{CA6092A5-18F5-4D4B-8C13-854CFF5211F4}" dt="2020-07-11T15:51:16.411" v="3476" actId="26606"/>
          <ac:spMkLst>
            <pc:docMk/>
            <pc:sldMk cId="3615714168" sldId="300"/>
            <ac:spMk id="4" creationId="{7872BDDF-25DA-46CF-BD31-71304A4BE853}"/>
          </ac:spMkLst>
        </pc:spChg>
        <pc:spChg chg="mod ord">
          <ac:chgData name="Alexander Nozik" userId="188c02ae713a829a" providerId="LiveId" clId="{CA6092A5-18F5-4D4B-8C13-854CFF5211F4}" dt="2020-07-11T15:51:16.411" v="3476" actId="26606"/>
          <ac:spMkLst>
            <pc:docMk/>
            <pc:sldMk cId="3615714168" sldId="300"/>
            <ac:spMk id="5" creationId="{2B930DE7-F625-4E5D-906D-4FB3BC9C92B8}"/>
          </ac:spMkLst>
        </pc:spChg>
        <pc:spChg chg="mod">
          <ac:chgData name="Alexander Nozik" userId="188c02ae713a829a" providerId="LiveId" clId="{CA6092A5-18F5-4D4B-8C13-854CFF5211F4}" dt="2020-07-11T15:51:16.411" v="3476" actId="26606"/>
          <ac:spMkLst>
            <pc:docMk/>
            <pc:sldMk cId="3615714168" sldId="300"/>
            <ac:spMk id="6" creationId="{ECAFB221-41B7-4CA9-AFD3-CD146D09366C}"/>
          </ac:spMkLst>
        </pc:spChg>
        <pc:spChg chg="add mod">
          <ac:chgData name="Alexander Nozik" userId="188c02ae713a829a" providerId="LiveId" clId="{CA6092A5-18F5-4D4B-8C13-854CFF5211F4}" dt="2020-07-11T15:54:51.673" v="3560" actId="1076"/>
          <ac:spMkLst>
            <pc:docMk/>
            <pc:sldMk cId="3615714168" sldId="300"/>
            <ac:spMk id="9" creationId="{9F843E3B-7521-48F3-A2C0-DE51E182EC01}"/>
          </ac:spMkLst>
        </pc:spChg>
        <pc:spChg chg="add">
          <ac:chgData name="Alexander Nozik" userId="188c02ae713a829a" providerId="LiveId" clId="{CA6092A5-18F5-4D4B-8C13-854CFF5211F4}" dt="2020-07-11T15:51:16.411" v="3476" actId="26606"/>
          <ac:spMkLst>
            <pc:docMk/>
            <pc:sldMk cId="3615714168" sldId="300"/>
            <ac:spMk id="11" creationId="{33CD251C-A887-4D2F-925B-FC097198538B}"/>
          </ac:spMkLst>
        </pc:spChg>
        <pc:spChg chg="add">
          <ac:chgData name="Alexander Nozik" userId="188c02ae713a829a" providerId="LiveId" clId="{CA6092A5-18F5-4D4B-8C13-854CFF5211F4}" dt="2020-07-11T15:51:16.411" v="3476" actId="26606"/>
          <ac:spMkLst>
            <pc:docMk/>
            <pc:sldMk cId="3615714168" sldId="300"/>
            <ac:spMk id="13" creationId="{3B2069EE-A08E-44F0-B3F9-3CF8CC2DCAD5}"/>
          </ac:spMkLst>
        </pc:spChg>
        <pc:grpChg chg="add">
          <ac:chgData name="Alexander Nozik" userId="188c02ae713a829a" providerId="LiveId" clId="{CA6092A5-18F5-4D4B-8C13-854CFF5211F4}" dt="2020-07-11T15:51:16.411" v="3476" actId="26606"/>
          <ac:grpSpMkLst>
            <pc:docMk/>
            <pc:sldMk cId="3615714168" sldId="300"/>
            <ac:grpSpMk id="15" creationId="{E12BF2FB-8A96-4B53-86A0-04755C545EB8}"/>
          </ac:grpSpMkLst>
        </pc:grpChg>
        <pc:picChg chg="add mod">
          <ac:chgData name="Alexander Nozik" userId="188c02ae713a829a" providerId="LiveId" clId="{CA6092A5-18F5-4D4B-8C13-854CFF5211F4}" dt="2020-07-11T15:52:37.489" v="3478" actId="1076"/>
          <ac:picMkLst>
            <pc:docMk/>
            <pc:sldMk cId="3615714168" sldId="300"/>
            <ac:picMk id="8" creationId="{73E5ABCE-F325-4224-8EA8-943B74E10D33}"/>
          </ac:picMkLst>
        </pc:picChg>
        <pc:picChg chg="add mod">
          <ac:chgData name="Alexander Nozik" userId="188c02ae713a829a" providerId="LiveId" clId="{CA6092A5-18F5-4D4B-8C13-854CFF5211F4}" dt="2020-07-11T18:05:27.002" v="3709" actId="1076"/>
          <ac:picMkLst>
            <pc:docMk/>
            <pc:sldMk cId="3615714168" sldId="300"/>
            <ac:picMk id="10" creationId="{C37ED7CD-5A78-40A0-9E74-0CF5C513A53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D4717-267A-4BF3-B0CA-A888D54E31AC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ADF96-7212-4BC2-8194-BD9692933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7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Анекдот</a:t>
            </a:r>
            <a:r>
              <a:rPr lang="ru-RU" baseline="0" dirty="0"/>
              <a:t> про блондинку и динозавра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7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Второе утверждение сильное, попросить</a:t>
            </a:r>
            <a:r>
              <a:rPr lang="ru-RU" baseline="0" dirty="0"/>
              <a:t> привести опровергающий пример.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B94EB-1B57-467B-AA61-99B4076E165C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59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BA8E-5733-46E9-A2F2-C5170DF5C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01527-C23F-4D25-90C0-E70D7954A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71F80-9AF6-44C9-9413-0189E65D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1B643-C2C9-4095-8B4D-2345A8FAA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F94C-7BC1-4C23-AEB6-6D0FC2D1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6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3E62D-3952-41D4-A662-02F7BE223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B09FD-BCF1-40E0-9BC7-286A3C61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2966E-A57B-4A0E-B301-EEC030D0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1D24B-1A3F-48B4-BC20-D6341F8ED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F2B3335-3645-441A-8FEF-E8B382CA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365125"/>
            <a:ext cx="9334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95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DDA9-CFF4-49A0-857F-C47C658E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726DF-7B2B-42BD-8706-81AB93EE3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018D9-C259-4F66-A54F-038E1827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F190B-A01A-4F9E-A887-6BABEFF20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ECE69-C364-4C0F-8DCE-B2F7863C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3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D9305-B2DA-49B5-8CD2-3E83436F5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7B02D-9B5F-4B3F-A56E-A68D238F8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D02EB-555A-47C2-97CF-4DD54255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1CA52-F9D2-40F1-AFD2-384707A4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CF8F-96CB-4B40-8023-0E4F38886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3F75B59-EC6A-4D0F-A0DC-CFBDD307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365125"/>
            <a:ext cx="9334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06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8C2E4-C7A8-4064-BD28-AB7216748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DB4AF-1FD8-4718-A0A2-D68ADA189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01525-7DB6-4290-8B6C-DCF486FA7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9177CA-C551-47AE-88F5-106FAB7CD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1423A9-846A-4A2C-86A4-F2D4B7C5C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1BCBC9-0E56-4F0B-A277-488BED2F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6191A3-E3DA-485A-B202-8411B437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D9ABA4-2CDC-4758-9136-E0F019E13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365125"/>
            <a:ext cx="9334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194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CCF80-0F9B-4651-B74D-96989CC8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6DAEF-FA6F-46B3-886D-E572C444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B0CD7-09F0-4C0A-AA0F-1BA24B57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135EA-36EF-4BA6-B6A1-B11A0527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3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A323BC-C184-4A17-95F6-1F6146D95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F86C65-0238-4A33-A4B9-B058AB62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96917-4B66-4620-92B4-F4C252A1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2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D3AB-A970-4C56-9435-2CCCED44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4A19D-22D3-4C76-ADE9-21D4A16FD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0C62F-6938-4208-B1CC-6164A4F7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EAB66-8AB5-4B69-AC83-6E17E373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D065A-2445-4D5A-B3AD-651A070B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1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10AFE-037D-45DF-B974-4055007AA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76A4C-A7CF-4C67-92E5-FC9FE1340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34E5F-69B4-4C6B-A249-4B5562DAE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C703E-AE32-4042-8CA5-B98F66FAE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16.07.2020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EAC73-F05B-48B1-B034-B2D779B1F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Теория принятия решений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D2E69-B540-4E43-B503-6D9AD4C9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A42C52-D4DC-4ED0-BA72-58ED68FAB7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463F0-D21F-483B-ADAC-D41C25D5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E20F1-3944-47F4-ADA7-E1C4E6A3C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8AD84-AF5D-4460-8F20-C3DCC936F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C8E4F-7D67-4681-9E64-45A053577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0BFD-B2F4-4450-9178-6A1C4BA3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D3241-A90C-4A78-8BED-15ECADEE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2C52-D4DC-4ED0-BA72-58ED68FA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8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819323-9FB4-410D-9DBA-A3EBD2F3A1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F1C9C-90A3-489A-BB75-E4DF96D60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00AE7-5306-4950-AF71-1C6E9F2D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12E1B-F5A7-4B40-B6AA-1DFDE7FE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E5E2-B1D5-4F5F-A0D4-8AB49B3C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2C52-D4DC-4ED0-BA72-58ED68FA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10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109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7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71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87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56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6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44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14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34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04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76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F4CE1E-BFF4-4304-867C-80038E35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365125"/>
            <a:ext cx="9334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F41CC-CD33-4E37-91B1-D4B91DC77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3B809-3DDA-474E-B1B0-E456DB45D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85B04-452F-4C16-AFCC-69CF7A248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9184E-F2E2-4F43-A654-B2A59A03A0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76D33F-53B9-4403-A269-99A479E21E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200" y="572123"/>
            <a:ext cx="1181100" cy="1076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CF1C53-EE4B-4B90-9490-4CEB63D8FCF2}"/>
              </a:ext>
            </a:extLst>
          </p:cNvPr>
          <p:cNvCxnSpPr/>
          <p:nvPr/>
        </p:nvCxnSpPr>
        <p:spPr>
          <a:xfrm>
            <a:off x="2019300" y="1252153"/>
            <a:ext cx="9334500" cy="0"/>
          </a:xfrm>
          <a:prstGeom prst="line">
            <a:avLst/>
          </a:prstGeom>
          <a:ln w="57150">
            <a:solidFill>
              <a:srgbClr val="003D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3FCF11-94F8-4324-B884-5EF7C8E73483}"/>
              </a:ext>
            </a:extLst>
          </p:cNvPr>
          <p:cNvCxnSpPr>
            <a:cxnSpLocks/>
          </p:cNvCxnSpPr>
          <p:nvPr/>
        </p:nvCxnSpPr>
        <p:spPr>
          <a:xfrm>
            <a:off x="838200" y="6176963"/>
            <a:ext cx="10515600" cy="0"/>
          </a:xfrm>
          <a:prstGeom prst="line">
            <a:avLst/>
          </a:prstGeom>
          <a:ln w="57150">
            <a:solidFill>
              <a:srgbClr val="003D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76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31D730-A8E4-4C7E-8801-83543F1C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7FADA-5551-4844-BB34-47E02F66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62255-ADE8-4F26-B2F1-D01AA9E92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16.07.2020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F8C81-655A-4612-9EA5-E566ADB8B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ru-RU"/>
              <a:t>Теория принятия решений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7BD41-B0EC-40B4-BA5B-0BFA1E776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7C583B6-DB41-4344-B7DC-ED4C9675CF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C88235-F8C0-47F6-81E1-E5FD7232FE33}"/>
              </a:ext>
            </a:extLst>
          </p:cNvPr>
          <p:cNvCxnSpPr>
            <a:cxnSpLocks/>
          </p:cNvCxnSpPr>
          <p:nvPr/>
        </p:nvCxnSpPr>
        <p:spPr>
          <a:xfrm>
            <a:off x="838200" y="6176963"/>
            <a:ext cx="10515600" cy="0"/>
          </a:xfrm>
          <a:prstGeom prst="line">
            <a:avLst/>
          </a:prstGeom>
          <a:ln w="57150">
            <a:solidFill>
              <a:srgbClr val="003D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63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16.07.2020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3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jetbrains.org/groups/npm" TargetMode="External"/><Relationship Id="rId7" Type="http://schemas.openxmlformats.org/officeDocument/2006/relationships/image" Target="../media/image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hyperlink" Target="mailto:npm@mipt.ru" TargetMode="External"/><Relationship Id="rId4" Type="http://schemas.openxmlformats.org/officeDocument/2006/relationships/hyperlink" Target="https://t.me/mipt_np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0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F6285A5F-6712-47A0-8A11-F0DFF60D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276856" y="1645695"/>
            <a:ext cx="4418320" cy="387728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: Shape 14">
            <a:extLst>
              <a:ext uri="{FF2B5EF4-FFF2-40B4-BE49-F238E27FC236}">
                <a16:creationId xmlns:a16="http://schemas.microsoft.com/office/drawing/2014/main" id="{FA6F8ABB-6C5D-4349-9E1B-198D1ABF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2343" y="643383"/>
            <a:ext cx="2926988" cy="2594434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971ABA8-4CDB-4EEE-8C48-AA4FDB650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2071858"/>
            <a:ext cx="8109718" cy="4786143"/>
          </a:xfrm>
          <a:custGeom>
            <a:avLst/>
            <a:gdLst>
              <a:gd name="connsiteX0" fmla="*/ 7381313 w 8109718"/>
              <a:gd name="connsiteY0" fmla="*/ 1839459 h 4786143"/>
              <a:gd name="connsiteX1" fmla="*/ 7381313 w 8109718"/>
              <a:gd name="connsiteY1" fmla="*/ 1853646 h 4786143"/>
              <a:gd name="connsiteX2" fmla="*/ 7379359 w 8109718"/>
              <a:gd name="connsiteY2" fmla="*/ 1846552 h 4786143"/>
              <a:gd name="connsiteX3" fmla="*/ 1321854 w 8109718"/>
              <a:gd name="connsiteY3" fmla="*/ 0 h 4786143"/>
              <a:gd name="connsiteX4" fmla="*/ 5365317 w 8109718"/>
              <a:gd name="connsiteY4" fmla="*/ 0 h 4786143"/>
              <a:gd name="connsiteX5" fmla="*/ 5985373 w 8109718"/>
              <a:gd name="connsiteY5" fmla="*/ 365439 h 4786143"/>
              <a:gd name="connsiteX6" fmla="*/ 8011470 w 8109718"/>
              <a:gd name="connsiteY6" fmla="*/ 3854515 h 4786143"/>
              <a:gd name="connsiteX7" fmla="*/ 8011470 w 8109718"/>
              <a:gd name="connsiteY7" fmla="*/ 4567993 h 4786143"/>
              <a:gd name="connsiteX8" fmla="*/ 7904625 w 8109718"/>
              <a:gd name="connsiteY8" fmla="*/ 4751987 h 4786143"/>
              <a:gd name="connsiteX9" fmla="*/ 7884791 w 8109718"/>
              <a:gd name="connsiteY9" fmla="*/ 4786143 h 4786143"/>
              <a:gd name="connsiteX10" fmla="*/ 0 w 8109718"/>
              <a:gd name="connsiteY10" fmla="*/ 4786143 h 4786143"/>
              <a:gd name="connsiteX11" fmla="*/ 0 w 8109718"/>
              <a:gd name="connsiteY11" fmla="*/ 1564110 h 4786143"/>
              <a:gd name="connsiteX12" fmla="*/ 27177 w 8109718"/>
              <a:gd name="connsiteY12" fmla="*/ 1517107 h 4786143"/>
              <a:gd name="connsiteX13" fmla="*/ 693065 w 8109718"/>
              <a:gd name="connsiteY13" fmla="*/ 365439 h 4786143"/>
              <a:gd name="connsiteX14" fmla="*/ 1321854 w 8109718"/>
              <a:gd name="connsiteY14" fmla="*/ 0 h 478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9718" h="4786143">
                <a:moveTo>
                  <a:pt x="7381313" y="1839459"/>
                </a:moveTo>
                <a:lnTo>
                  <a:pt x="7381313" y="1853646"/>
                </a:lnTo>
                <a:lnTo>
                  <a:pt x="7379359" y="1846552"/>
                </a:lnTo>
                <a:close/>
                <a:moveTo>
                  <a:pt x="1321854" y="0"/>
                </a:moveTo>
                <a:cubicBezTo>
                  <a:pt x="1321854" y="0"/>
                  <a:pt x="1321854" y="0"/>
                  <a:pt x="5365317" y="0"/>
                </a:cubicBezTo>
                <a:cubicBezTo>
                  <a:pt x="5618580" y="0"/>
                  <a:pt x="5863108" y="139215"/>
                  <a:pt x="5985373" y="365439"/>
                </a:cubicBezTo>
                <a:cubicBezTo>
                  <a:pt x="5985373" y="365439"/>
                  <a:pt x="5985373" y="365439"/>
                  <a:pt x="8011470" y="3854515"/>
                </a:cubicBezTo>
                <a:cubicBezTo>
                  <a:pt x="8142468" y="4072039"/>
                  <a:pt x="8142468" y="4350470"/>
                  <a:pt x="8011470" y="4567993"/>
                </a:cubicBezTo>
                <a:cubicBezTo>
                  <a:pt x="8011470" y="4567993"/>
                  <a:pt x="8011470" y="4567993"/>
                  <a:pt x="7904625" y="4751987"/>
                </a:cubicBezTo>
                <a:lnTo>
                  <a:pt x="7884791" y="4786143"/>
                </a:lnTo>
                <a:lnTo>
                  <a:pt x="0" y="4786143"/>
                </a:lnTo>
                <a:lnTo>
                  <a:pt x="0" y="1564110"/>
                </a:lnTo>
                <a:lnTo>
                  <a:pt x="27177" y="1517107"/>
                </a:lnTo>
                <a:cubicBezTo>
                  <a:pt x="220245" y="1183191"/>
                  <a:pt x="440895" y="801574"/>
                  <a:pt x="693065" y="365439"/>
                </a:cubicBezTo>
                <a:cubicBezTo>
                  <a:pt x="824063" y="139215"/>
                  <a:pt x="1059859" y="0"/>
                  <a:pt x="13218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0281" y="2961564"/>
            <a:ext cx="5124734" cy="3268639"/>
          </a:xfrm>
        </p:spPr>
        <p:txBody>
          <a:bodyPr anchor="ctr">
            <a:normAutofit/>
          </a:bodyPr>
          <a:lstStyle/>
          <a:p>
            <a:pPr algn="l"/>
            <a:r>
              <a:rPr lang="ru-RU" sz="5000">
                <a:solidFill>
                  <a:schemeClr val="bg1"/>
                </a:solidFill>
              </a:rPr>
              <a:t>Введение в теорию принятия статистических решений</a:t>
            </a:r>
            <a:endParaRPr lang="en-US" sz="500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4333" y="1340553"/>
            <a:ext cx="2223009" cy="1200095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bg1"/>
                </a:solidFill>
              </a:rPr>
              <a:t>Александр Нозик для </a:t>
            </a:r>
            <a:r>
              <a:rPr lang="en-US" sz="2000">
                <a:solidFill>
                  <a:schemeClr val="bg1"/>
                </a:solidFill>
              </a:rPr>
              <a:t>JetBrains Research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D463E1-6621-44B4-A995-C70A4631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7830" y="385730"/>
            <a:ext cx="1128382" cy="847206"/>
            <a:chOff x="5307830" y="325570"/>
            <a:chExt cx="1128382" cy="847206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A40304E9-AAB4-4956-AAAF-DC291A329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3916" y="4503444"/>
            <a:ext cx="2571750" cy="9429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298E832-B6B5-4DEA-BE8D-9D001EE54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9898" y="2320711"/>
            <a:ext cx="2705100" cy="1095375"/>
          </a:xfrm>
          <a:prstGeom prst="rect">
            <a:avLst/>
          </a:prstGeom>
        </p:spPr>
      </p:pic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DCAD3D5F-ACAB-486D-A327-6956CD0949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164" y="3215664"/>
            <a:ext cx="288309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74D1AB-D7FA-47D3-BCC5-C95A09A9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Очень короткое введение в теорию вероятности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9CD81-1272-4ED7-A432-F7DA8EE8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2984" y="384048"/>
            <a:ext cx="3877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ru-RU" sz="110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Теория принятия решений</a:t>
            </a:r>
            <a:endParaRPr lang="en-US" sz="1100" kern="120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BDD0F-3499-4DD5-9ED0-1CAF715FCE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768" y="5522976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2B491-F363-4065-B70C-45D22D660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752995-023B-44B9-8249-E23F91217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867" y="1392963"/>
            <a:ext cx="3686689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38123-AE1A-491C-B676-FB2D010E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300">
                <a:solidFill>
                  <a:schemeClr val="bg1"/>
                </a:solidFill>
              </a:rPr>
              <a:t>Случайные величины</a:t>
            </a:r>
            <a:endParaRPr lang="en-US" sz="330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9C502D0-A5DC-4AD3-A3DB-1F50E723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36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72440-3AD2-4648-981E-EAAA7909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8A7A6979-0714-4377-B894-6BE4C2D6E202}" type="slidenum">
              <a:rPr lang="en-US" sz="1400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5C992-0563-4399-A039-307B3008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BE98-1371-4110-9E52-95B769AA9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732" y="850052"/>
            <a:ext cx="6390623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Случайной величиной называется такая величина, значение которой может принимать различные значения при многократном повторении некоторого реального или мысленного эксперимента.</a:t>
            </a:r>
          </a:p>
          <a:p>
            <a:pPr marL="0" indent="0">
              <a:buNone/>
            </a:pPr>
            <a:r>
              <a:rPr lang="ru-RU" sz="2400" dirty="0"/>
              <a:t>В более общем смысле случайными называются величины, значение которых невозможно предсказать на основании общей совокупности известных параметров системы.</a:t>
            </a:r>
          </a:p>
          <a:p>
            <a:pPr marL="0" indent="0">
              <a:buNone/>
            </a:pPr>
            <a:r>
              <a:rPr lang="ru-RU" sz="2400" dirty="0"/>
              <a:t>Поведение случайной величины может быть описано при помощи понятия </a:t>
            </a:r>
            <a:r>
              <a:rPr lang="ru-RU" sz="2400" u="sng" dirty="0"/>
              <a:t>вероятности</a:t>
            </a:r>
            <a:r>
              <a:rPr lang="ru-RU" sz="2400" dirty="0"/>
              <a:t>.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3313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2800">
                <a:solidFill>
                  <a:schemeClr val="bg1"/>
                </a:solidFill>
              </a:rPr>
              <a:t>Формальное определение вероятности (Колмогоров</a:t>
            </a:r>
            <a:r>
              <a:rPr lang="en-US" sz="2800">
                <a:solidFill>
                  <a:schemeClr val="bg1"/>
                </a:solidFill>
              </a:rPr>
              <a:t> -1933</a:t>
            </a:r>
            <a:r>
              <a:rPr lang="ru-RU" sz="280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8070BFC-1A46-4B68-BABC-617DD5CA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DCF1C55D-6B64-43FE-AD1F-AA2D1E032BD1}" type="slidenum">
              <a:rPr lang="ru-RU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8701E3-F14D-4F84-B7B5-17CBBD91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 dirty="0"/>
                  <a:t>Рассмотрим пространство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sz="2000" dirty="0"/>
                  <a:t>, называемый выборочным пространством или пространством образцов (</a:t>
                </a:r>
                <a:r>
                  <a:rPr lang="ru-RU" sz="2000" dirty="0" err="1"/>
                  <a:t>sample</a:t>
                </a:r>
                <a:r>
                  <a:rPr lang="ru-RU" sz="2000" dirty="0"/>
                  <a:t> </a:t>
                </a:r>
                <a:r>
                  <a:rPr lang="ru-RU" sz="2000" dirty="0" err="1"/>
                  <a:t>space</a:t>
                </a:r>
                <a:r>
                  <a:rPr lang="ru-RU" sz="2000" dirty="0"/>
                  <a:t>) , содержащий определенный набор элементов, конкретизацию которых пока оставим открытой. Каждому поднабору (</a:t>
                </a:r>
                <a:r>
                  <a:rPr lang="ru-RU" sz="2000" dirty="0" err="1"/>
                  <a:t>subset</a:t>
                </a:r>
                <a:r>
                  <a:rPr lang="ru-RU" sz="2000" dirty="0"/>
                  <a:t>)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dirty="0"/>
                  <a:t>приписывается действительное число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000" i="1" dirty="0"/>
                  <a:t>,</a:t>
                </a:r>
                <a:r>
                  <a:rPr lang="ru-RU" sz="2000" dirty="0"/>
                  <a:t> называемое вероятностью и определяемой следующими аксиомами: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sz="2000" dirty="0"/>
                  <a:t>Для каждого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sz="2000" dirty="0"/>
                  <a:t> из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ru-RU" sz="2000" dirty="0"/>
                  <a:t>: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) ∋ 0</m:t>
                    </m:r>
                  </m:oMath>
                </a14:m>
                <a:endParaRPr lang="ru-RU" sz="20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sz="2000" dirty="0"/>
                  <a:t>Для любых двух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ru-RU" sz="2000" dirty="0"/>
                  <a:t> и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В</m:t>
                    </m:r>
                  </m:oMath>
                </a14:m>
                <a:r>
                  <a:rPr lang="ru-RU" sz="2000" dirty="0"/>
                  <a:t>, которые </a:t>
                </a:r>
                <a:r>
                  <a:rPr lang="ru-RU" sz="2000" i="1" dirty="0"/>
                  <a:t>несовместны</a:t>
                </a:r>
                <a:r>
                  <a:rPr lang="ru-RU" sz="2000" dirty="0"/>
                  <a:t>, т.е. взаимно исключены </a:t>
                </a:r>
                <a:r>
                  <a:rPr lang="ru-RU" sz="2000" i="1" dirty="0"/>
                  <a:t>(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А 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∩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 В = </m:t>
                    </m:r>
                    <m:r>
                      <a:rPr lang="ru-RU" sz="2000" i="1">
                        <a:latin typeface="Cambria Math" panose="02040503050406030204" pitchFamily="18" charset="0"/>
                        <a:sym typeface="Symbol"/>
                      </a:rPr>
                      <m:t></m:t>
                    </m:r>
                  </m:oMath>
                </a14:m>
                <a:r>
                  <a:rPr lang="ru-RU" sz="2000" i="1" dirty="0"/>
                  <a:t>),</a:t>
                </a:r>
                <a:r>
                  <a:rPr lang="ru-RU" sz="2000" dirty="0"/>
                  <a:t> вероятность, приписываемая объединению </a:t>
                </a:r>
                <a:r>
                  <a:rPr lang="ru-RU" sz="2000" i="1" dirty="0"/>
                  <a:t>А</a:t>
                </a:r>
                <a:r>
                  <a:rPr lang="ru-RU" sz="2000" dirty="0"/>
                  <a:t> и </a:t>
                </a:r>
                <a:r>
                  <a:rPr lang="ru-RU" sz="2000" i="1" dirty="0"/>
                  <a:t>В,</a:t>
                </a:r>
                <a:r>
                  <a:rPr lang="ru-RU" sz="2000" dirty="0"/>
                  <a:t> есть сумма двух соответствующих вероятностей: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Р(А 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 В) = Р(А) + Р(В)</m:t>
                    </m:r>
                  </m:oMath>
                </a14:m>
                <a:endParaRPr lang="ru-RU" sz="20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sz="2000" dirty="0"/>
                  <a:t>Вероятность, приписываемая всему пространству образцов, есть единица;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</a:rPr>
                      <m:t>Р(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ru-RU" sz="2000" i="1">
                        <a:latin typeface="Cambria Math" panose="02040503050406030204" pitchFamily="18" charset="0"/>
                      </a:rPr>
                      <m:t>) =1</m:t>
                    </m:r>
                  </m:oMath>
                </a14:m>
                <a:r>
                  <a:rPr lang="ru-RU" sz="2000" dirty="0"/>
                  <a:t>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050" t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478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1" y="637763"/>
            <a:ext cx="2910051" cy="55767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Теорема Байеса (условная вероятноcть)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64766D2-46FA-429B-AD13-65FC73F970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900">
                <a:solidFill>
                  <a:schemeClr val="bg1"/>
                </a:solidFill>
                <a:latin typeface="Calibri" panose="020F0502020204030204"/>
              </a:rPr>
              <a:t>16.07.2020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5E0EE7-3565-4209-88B4-133067EB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8A7A6979-0714-4377-B894-6BE4C2D6E202}" type="slidenum">
              <a:rPr lang="en-US" sz="1400">
                <a:solidFill>
                  <a:schemeClr val="bg1"/>
                </a:solidFill>
                <a:latin typeface="Calibri" panose="020F0502020204030204"/>
              </a:rPr>
              <a:pPr algn="ctr">
                <a:spcAft>
                  <a:spcPts val="600"/>
                </a:spcAft>
                <a:defRPr/>
              </a:pPr>
              <a:t>5</a:t>
            </a:fld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254B26-F231-433E-AEC8-7B5C2885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defRPr/>
            </a:pPr>
            <a:r>
              <a:rPr lang="ru-RU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Теория принятия решений</a:t>
            </a:r>
            <a:endParaRPr lang="en-US" sz="900" kern="1200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2118" y="0"/>
            <a:ext cx="752987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39" descr="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439976" y="252834"/>
            <a:ext cx="5160308" cy="3337373"/>
          </a:xfrm>
          <a:prstGeom prst="rect">
            <a:avLst/>
          </a:prstGeom>
          <a:noFill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6" y="3996909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39976" y="4202634"/>
                <a:ext cx="5592818" cy="201189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ru-RU" sz="1700" dirty="0"/>
                  <a:t>Условная вероятность : </a:t>
                </a:r>
                <a14:m>
                  <m:oMath xmlns:m="http://schemas.openxmlformats.org/officeDocument/2006/math">
                    <m:r>
                      <a:rPr lang="ru-RU" sz="17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ru-RU" sz="17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ru-RU" sz="17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17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ru-RU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ru-RU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ru-RU" sz="1700" b="0" dirty="0"/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ru-RU" sz="1700" dirty="0"/>
                  <a:t>Верно и симметричное утверждение: </a:t>
                </a:r>
                <a14:m>
                  <m:oMath xmlns:m="http://schemas.openxmlformats.org/officeDocument/2006/math">
                    <m:r>
                      <a:rPr lang="ru-RU" sz="17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ru-RU" sz="17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ru-RU" sz="17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17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ru-RU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ru-RU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1700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ru-RU" sz="1700" b="0" dirty="0"/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ru-RU" sz="1700" dirty="0"/>
                  <a:t>Учитывая, что </a:t>
                </a:r>
                <a14:m>
                  <m:oMath xmlns:m="http://schemas.openxmlformats.org/officeDocument/2006/math">
                    <m:r>
                      <a:rPr lang="ru-RU" sz="17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ru-RU" sz="17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ru-RU" sz="1700" b="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ru-RU" sz="17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17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1700" b="0" dirty="0"/>
                  <a:t>, получаем:</a:t>
                </a: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7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ru-RU" sz="1700" b="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ru-RU" sz="17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7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17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976" y="4202634"/>
                <a:ext cx="5592818" cy="2011897"/>
              </a:xfrm>
              <a:prstGeom prst="rect">
                <a:avLst/>
              </a:prstGeom>
              <a:blipFill>
                <a:blip r:embed="rId3"/>
                <a:stretch>
                  <a:fillRect l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45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Вероятность как относительная частота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0017B2-B83A-4B88-9D41-A5337B3DC1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prstGeom prst="ellipse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fld id="{DCF1C55D-6B64-43FE-AD1F-AA2D1E032BD1}" type="slidenum">
              <a:rPr lang="ru-RU" sz="1100">
                <a:solidFill>
                  <a:schemeClr val="bg1"/>
                </a:solidFill>
              </a:rPr>
              <a:pPr algn="ctr"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ru-RU" sz="110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C129D-2BBA-4548-826C-E59A7E8F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/>
                  <a:t>Пусть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 – </a:t>
                </a:r>
                <a:r>
                  <a:rPr lang="ru-RU" sz="2400" dirty="0"/>
                  <a:t>множество всевозможных исходов какого-либо эксперимента.</a:t>
                </a:r>
              </a:p>
              <a:p>
                <a:r>
                  <a:rPr lang="ru-RU" sz="2400" dirty="0"/>
                  <a:t>Пусть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sz="2400" dirty="0"/>
                  <a:t> – некоторое подмножество </a:t>
                </a:r>
                <a:r>
                  <a:rPr lang="en-US" sz="2400" dirty="0"/>
                  <a:t>S</a:t>
                </a:r>
                <a:r>
                  <a:rPr lang="ru-RU" sz="2400" dirty="0"/>
                  <a:t>.</a:t>
                </a:r>
              </a:p>
              <a:p>
                <a:r>
                  <a:rPr lang="ru-RU" sz="2400" dirty="0"/>
                  <a:t>Допустим, что есть возможность повторять эксперимент неограниченное количество раз. Количество исходов эксперимента, когда результат попал в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ru-RU" sz="2400" dirty="0"/>
                  <a:t> обозначим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400" dirty="0"/>
                  <a:t>, а полное количество экспериментов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</a:p>
              <a:p>
                <a:pPr marL="0" indent="0">
                  <a:buNone/>
                </a:pPr>
                <a:r>
                  <a:rPr lang="ru-RU" sz="2400" dirty="0"/>
                  <a:t>В таком случае вероятностью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ru-RU" sz="2400" dirty="0"/>
                  <a:t>назовем предел частоты исходов из </a:t>
                </a:r>
                <a:r>
                  <a:rPr lang="en-US" sz="2400" dirty="0"/>
                  <a:t>A </a:t>
                </a:r>
                <a:r>
                  <a:rPr lang="ru-RU" sz="2400" dirty="0"/>
                  <a:t>при стремлении количества экспериментов к бесконечности: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𝑆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527" t="-1602" r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1868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CF0B04-93D2-4F61-9819-1B3309EF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2500">
                <a:solidFill>
                  <a:schemeClr val="bg1"/>
                </a:solidFill>
              </a:rPr>
              <a:t>Субъективная (Байесовская) вероятность</a:t>
            </a:r>
            <a:endParaRPr lang="en-US" sz="250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FAE6E-7FB0-4EBD-BAB8-0ED4822D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DCF1C55D-6B64-43FE-AD1F-AA2D1E032BD1}" type="slidenum">
              <a:rPr lang="ru-RU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7CD04-4EB2-482F-9485-57EA5C19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r>
                  <a:rPr lang="ru-RU" sz="2200"/>
                  <a:t>Пусть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200"/>
                  <a:t> – </a:t>
                </a:r>
                <a:r>
                  <a:rPr lang="ru-RU" sz="2200"/>
                  <a:t>пространство всевозможных гипотез (пространство исходов эксперимента – частный случай). </a:t>
                </a:r>
              </a:p>
              <a:p>
                <a:r>
                  <a:rPr lang="ru-RU" sz="2200"/>
                  <a:t>Элементарные гипотезы взаимно исключены.</a:t>
                </a:r>
              </a:p>
              <a:p>
                <a:r>
                  <a:rPr lang="ru-RU" sz="2200"/>
                  <a:t>Подмножество, содержащее более одной гипотезы истинно, если хоть какая-либо из гипотез в подмножестве истинна.</a:t>
                </a:r>
              </a:p>
              <a:p>
                <a:r>
                  <a:rPr lang="ru-RU" sz="2200"/>
                  <a:t>Одна из гипотез должна быть с необходимостью истинной.</a:t>
                </a:r>
              </a:p>
              <a:p>
                <a:endParaRPr lang="ru-RU" sz="2200"/>
              </a:p>
              <a:p>
                <a:pPr marL="0" indent="0">
                  <a:buNone/>
                </a:pPr>
                <a:r>
                  <a:rPr lang="ru-RU" sz="2200"/>
                  <a:t>В таком случае субъективной вероятностью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ru-RU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2200"/>
                  <a:t> назовем степень веры в то, что гипотеза </a:t>
                </a:r>
                <a:r>
                  <a:rPr lang="en-US" sz="2200"/>
                  <a:t>A</a:t>
                </a:r>
                <a:r>
                  <a:rPr lang="ru-RU" sz="2200"/>
                  <a:t> верна.</a:t>
                </a:r>
              </a:p>
              <a:p>
                <a:pPr marL="0" indent="0">
                  <a:buNone/>
                </a:pPr>
                <a:r>
                  <a:rPr lang="ru-RU" sz="2200" i="1"/>
                  <a:t>В качестве выбора критерия для степени веры можно взять например относительную частоту. </a:t>
                </a:r>
                <a:r>
                  <a:rPr lang="en-US" sz="2200" i="1"/>
                  <a:t> </a:t>
                </a:r>
                <a:endParaRPr lang="ru-RU" sz="2200" i="1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240" t="-1259" r="-1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377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2500">
                <a:solidFill>
                  <a:schemeClr val="bg1"/>
                </a:solidFill>
              </a:rPr>
              <a:t>Теорема Байеса и субъективная вероятность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F08FAB5-6232-4C11-A4E4-235348312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DCF1C55D-6B64-43FE-AD1F-AA2D1E032BD1}" type="slidenum">
              <a:rPr lang="ru-RU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31918-E775-49AC-98F4-ED3EDD0F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ru-RU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4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ru-RU" sz="2400" b="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ru-RU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 →</m:t>
                      </m:r>
                      <m:sSub>
                        <m:sSub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𝑝𝑜𝑠𝑡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𝑝𝑟𝑖𝑜𝑟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∫</m:t>
                          </m:r>
                          <m:sSub>
                            <m:sSub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𝑝𝑟𝑖𝑜𝑟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/>
              </a:p>
              <a:p>
                <a:r>
                  <a:rPr lang="ru-RU" sz="2400"/>
                  <a:t>Априорная вероятность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/>
                      </a:rPr>
                      <m:t>𝜋</m:t>
                    </m:r>
                  </m:oMath>
                </a14:m>
                <a:r>
                  <a:rPr lang="ru-RU" sz="2400"/>
                  <a:t> – степень ожидания того или иного результата до проведения эксперимента. Может включать в себя обобщенный результат предыдущих экспериментов.</a:t>
                </a:r>
              </a:p>
              <a:p>
                <a:r>
                  <a:rPr lang="ru-RU" sz="2400"/>
                  <a:t>Постериорная вероятность </a:t>
                </a:r>
                <a:r>
                  <a:rPr lang="ru-RU" sz="2400" i="1"/>
                  <a:t>P</a:t>
                </a:r>
                <a:r>
                  <a:rPr lang="ru-RU" sz="2400" i="1" baseline="-25000"/>
                  <a:t>post</a:t>
                </a:r>
                <a:r>
                  <a:rPr lang="en-US" sz="2400" i="1"/>
                  <a:t> </a:t>
                </a:r>
                <a:r>
                  <a:rPr lang="ru-RU" sz="2400"/>
                  <a:t> - степень</a:t>
                </a:r>
                <a:r>
                  <a:rPr lang="en-US" sz="2400"/>
                  <a:t> </a:t>
                </a:r>
                <a:r>
                  <a:rPr lang="ru-RU" sz="2400"/>
                  <a:t>доверия к тому или иному результату эксперимента с учетом априорной вероятности.</a:t>
                </a:r>
              </a:p>
              <a:p>
                <a:pPr marL="109728" indent="0">
                  <a:buNone/>
                </a:pPr>
                <a:r>
                  <a:rPr lang="ru-RU" sz="2400" i="1"/>
                  <a:t>Пример использования априорной вероятности: шулерский кубик.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35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6EBF06A5-4173-45DE-87B1-0791E098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Content Placeholder 17" descr="A picture containing linedrawing&#10;&#10;Description generated with very high confidence">
            <a:extLst>
              <a:ext uri="{FF2B5EF4-FFF2-40B4-BE49-F238E27FC236}">
                <a16:creationId xmlns:a16="http://schemas.microsoft.com/office/drawing/2014/main" id="{532B687C-E713-44EB-B08E-0CD6BBE5D0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4"/>
          <a:stretch/>
        </p:blipFill>
        <p:spPr>
          <a:xfrm>
            <a:off x="5511589" y="523804"/>
            <a:ext cx="6680411" cy="5696039"/>
          </a:xfrm>
          <a:custGeom>
            <a:avLst/>
            <a:gdLst/>
            <a:ahLst/>
            <a:cxnLst/>
            <a:rect l="l" t="t" r="r" b="b"/>
            <a:pathLst>
              <a:path w="6680411" h="5696039">
                <a:moveTo>
                  <a:pt x="3592766" y="0"/>
                </a:moveTo>
                <a:lnTo>
                  <a:pt x="4718262" y="0"/>
                </a:lnTo>
                <a:lnTo>
                  <a:pt x="4718262" y="2"/>
                </a:lnTo>
                <a:lnTo>
                  <a:pt x="6680411" y="2"/>
                </a:lnTo>
                <a:lnTo>
                  <a:pt x="6680411" y="5696022"/>
                </a:lnTo>
                <a:lnTo>
                  <a:pt x="3888773" y="5696022"/>
                </a:lnTo>
                <a:lnTo>
                  <a:pt x="3888773" y="5696039"/>
                </a:lnTo>
                <a:lnTo>
                  <a:pt x="0" y="5696039"/>
                </a:lnTo>
                <a:lnTo>
                  <a:pt x="2763278" y="19"/>
                </a:lnTo>
                <a:lnTo>
                  <a:pt x="3447183" y="19"/>
                </a:lnTo>
                <a:lnTo>
                  <a:pt x="3447183" y="2"/>
                </a:lnTo>
                <a:lnTo>
                  <a:pt x="3592765" y="2"/>
                </a:lnTo>
                <a:close/>
              </a:path>
            </a:pathLst>
          </a:custGeom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206E9F47-DC46-4A02-B5DB-26B56C39C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23805"/>
            <a:ext cx="7800441" cy="5696020"/>
          </a:xfrm>
          <a:custGeom>
            <a:avLst/>
            <a:gdLst>
              <a:gd name="connsiteX0" fmla="*/ 0 w 7800441"/>
              <a:gd name="connsiteY0" fmla="*/ 0 h 5696020"/>
              <a:gd name="connsiteX1" fmla="*/ 7800441 w 7800441"/>
              <a:gd name="connsiteY1" fmla="*/ 0 h 5696020"/>
              <a:gd name="connsiteX2" fmla="*/ 5037161 w 7800441"/>
              <a:gd name="connsiteY2" fmla="*/ 5696020 h 5696020"/>
              <a:gd name="connsiteX3" fmla="*/ 0 w 7800441"/>
              <a:gd name="connsiteY3" fmla="*/ 5696020 h 569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0441" h="5696020">
                <a:moveTo>
                  <a:pt x="0" y="0"/>
                </a:moveTo>
                <a:lnTo>
                  <a:pt x="7800441" y="0"/>
                </a:lnTo>
                <a:lnTo>
                  <a:pt x="5037161" y="5696020"/>
                </a:lnTo>
                <a:lnTo>
                  <a:pt x="0" y="569602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914400"/>
            <a:ext cx="5111877" cy="10953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Проблемы субъективной вероятности</a:t>
            </a:r>
          </a:p>
        </p:txBody>
      </p: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35A61EF2-003E-498C-B10E-6353CB703669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9245174">
            <a:off x="1057995" y="3562708"/>
            <a:ext cx="4378452" cy="662481"/>
          </a:xfr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rgbClr val="00B0F0"/>
                </a:solidFill>
              </a:rPr>
              <a:t>Она субъективная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93D41-0263-47A0-BB55-F5F119E3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968782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898989"/>
                </a:solidFill>
                <a:latin typeface="Calibri" panose="020F0502020204030204"/>
              </a:rPr>
              <a:t>16.07.2020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9006F-2D84-410B-A935-1E464DA0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7022" y="6356350"/>
            <a:ext cx="429980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ru-RU" kern="1200">
                <a:solidFill>
                  <a:srgbClr val="898989"/>
                </a:solidFill>
                <a:latin typeface="Calibri" panose="020F0502020204030204"/>
                <a:ea typeface="+mn-ea"/>
                <a:cs typeface="+mn-cs"/>
              </a:rPr>
              <a:t>Теория принятия решений</a:t>
            </a:r>
            <a:endParaRPr lang="en-US" kern="1200">
              <a:solidFill>
                <a:srgbClr val="898989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CF1C55D-6B64-43FE-AD1F-AA2D1E032BD1}" type="slidenum">
              <a:rPr lang="en-US">
                <a:solidFill>
                  <a:srgbClr val="898989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rgbClr val="898989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4588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Тем</a:t>
            </a: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не</a:t>
            </a: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менее</a:t>
            </a: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...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923A0B-6E84-4C67-9726-D624AD99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DCF1C55D-6B64-43FE-AD1F-AA2D1E032BD1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10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732" y="850052"/>
            <a:ext cx="6390623" cy="5326911"/>
          </a:xfrm>
        </p:spPr>
        <p:txBody>
          <a:bodyPr>
            <a:normAutofit/>
          </a:bodyPr>
          <a:lstStyle/>
          <a:p>
            <a:r>
              <a:rPr lang="ru-RU" sz="2400" dirty="0"/>
              <a:t>Во всей современной экспериментальной физике явно или не явно используется субъективная вероятность (даже в тех случаях, когда априорной информации нет и теорема Байеса не используется).</a:t>
            </a:r>
          </a:p>
          <a:p>
            <a:r>
              <a:rPr lang="ru-RU" sz="2400" dirty="0"/>
              <a:t>В случае явного согласования критериев, по которым определяется субъективная вероятность, субъективное определение открывает большое количество возможностей.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79032" y="4785884"/>
            <a:ext cx="6470650" cy="1193800"/>
          </a:xfrm>
          <a:prstGeom prst="rect">
            <a:avLst/>
          </a:prstGeom>
          <a:noFill/>
        </p:spPr>
        <p:txBody>
          <a:bodyPr wrap="square" rtlCol="0" anchor="t">
            <a:normAutofit fontScale="925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ru-RU" sz="2600" dirty="0"/>
              <a:t>Результаты экспериментов интерпретируются в рамках субъективного определения вероятности. Иначе не введешь систематические ошибки.</a:t>
            </a:r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8F43C0D5-2BB2-413C-ADE9-0542E9ADC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7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69C8A13-EDD1-4C2F-A3A6-BB524287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Принятие решений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650B5-9DE4-416F-9ED5-483CA995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FE1BEDD-FD2E-4BFF-8EFD-7294E897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2984" y="384048"/>
            <a:ext cx="3877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ru-RU" sz="110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Теория принятия решений</a:t>
            </a:r>
            <a:endParaRPr lang="en-US" sz="1100" kern="120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DA08E0-4369-4AC6-86D1-0F2B6BB0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768" y="5522976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254D95-7F79-4297-A9AD-369A956C6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7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2B23B9DC-53A6-4DA4-B224-B8831DD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Disclaimer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9547A-7750-43FA-9730-2A90761C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5897" y="405350"/>
            <a:ext cx="4776711" cy="365125"/>
          </a:xfrm>
        </p:spPr>
        <p:txBody>
          <a:bodyPr>
            <a:normAutofit/>
          </a:bodyPr>
          <a:lstStyle/>
          <a:p>
            <a:pPr algn="r"/>
            <a:r>
              <a:rPr lang="ru-RU" sz="1100">
                <a:solidFill>
                  <a:schemeClr val="tx1">
                    <a:alpha val="80000"/>
                  </a:schemeClr>
                </a:solidFill>
              </a:rPr>
              <a:t>Теория принятия решений</a:t>
            </a:r>
            <a:endParaRPr lang="en-US" sz="11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5F256B-752A-4978-9F95-4CB4A5592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64" y="1166933"/>
            <a:ext cx="5716988" cy="4279709"/>
          </a:xfrm>
        </p:spPr>
        <p:txBody>
          <a:bodyPr anchor="ctr">
            <a:normAutofit/>
          </a:bodyPr>
          <a:lstStyle/>
          <a:p>
            <a:r>
              <a:rPr lang="ru-RU" sz="2400" dirty="0">
                <a:solidFill>
                  <a:schemeClr val="accent2"/>
                </a:solidFill>
              </a:rPr>
              <a:t>Все примеры и числа для них взяты из головы.</a:t>
            </a:r>
          </a:p>
          <a:p>
            <a:r>
              <a:rPr lang="ru-RU" sz="2400" dirty="0">
                <a:solidFill>
                  <a:schemeClr val="accent2"/>
                </a:solidFill>
              </a:rPr>
              <a:t>Любое совпадение с реальностью считать случайным.</a:t>
            </a:r>
          </a:p>
          <a:p>
            <a:r>
              <a:rPr lang="ru-RU" sz="2400" dirty="0">
                <a:solidFill>
                  <a:schemeClr val="accent2"/>
                </a:solidFill>
              </a:rPr>
              <a:t>Во время подготовки лекции ни один студент не пострадал. Почти.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2931A-5A64-44DF-A37A-92C824D0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2424" y="5522976"/>
            <a:ext cx="123676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922DE-5D8D-4278-8E90-7C440EBD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12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1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550424"/>
          </a:xfrm>
        </p:spPr>
        <p:txBody>
          <a:bodyPr anchor="t">
            <a:norm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Проблема выбора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7" y="2349392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13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557" y="2563821"/>
            <a:ext cx="4296978" cy="3613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>
                <a:solidFill>
                  <a:schemeClr val="bg1"/>
                </a:solidFill>
              </a:rPr>
              <a:t>Любая деятельность, в том числе научная и инженерная связана с выбором той или иной стратегии поведения (или решения).</a:t>
            </a:r>
          </a:p>
          <a:p>
            <a:pPr marL="0" indent="0">
              <a:buNone/>
            </a:pPr>
            <a:r>
              <a:rPr lang="ru-RU" sz="2000">
                <a:solidFill>
                  <a:schemeClr val="bg1"/>
                </a:solidFill>
              </a:rPr>
              <a:t>На чем может быть основан такой выбор?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content.foto.mail.ru/mail/makhrakova5/_answers/i-59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739464" y="637762"/>
            <a:ext cx="50546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6764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2500">
                <a:solidFill>
                  <a:schemeClr val="bg1"/>
                </a:solidFill>
              </a:rPr>
              <a:t>Пространство решений и функция потерь</a:t>
            </a:r>
            <a:endParaRPr lang="en-US" sz="250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14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ru-RU" sz="2400"/>
                  <a:t>Определим множество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/>
                  <a:t> </a:t>
                </a:r>
                <a:r>
                  <a:rPr lang="ru-RU" sz="2400"/>
                  <a:t>как пространство действий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ru-RU" sz="2400" i="1">
                        <a:latin typeface="Cambria Math"/>
                      </a:rPr>
                      <m:t> </m:t>
                    </m:r>
                    <m:r>
                      <a:rPr lang="ru-RU" sz="2400" i="1">
                        <a:latin typeface="Cambria Math"/>
                        <a:sym typeface="Symbol"/>
                      </a:rPr>
                      <m:t></m:t>
                    </m:r>
                    <m:r>
                      <a:rPr lang="ru-RU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sym typeface="Symbol"/>
                      </a:rPr>
                      <m:t>𝐴</m:t>
                    </m:r>
                  </m:oMath>
                </a14:m>
                <a:r>
                  <a:rPr lang="ru-RU" sz="2400"/>
                  <a:t>.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𝑎</m:t>
                    </m:r>
                  </m:oMath>
                </a14:m>
                <a:r>
                  <a:rPr lang="ru-RU" sz="2400"/>
                  <a:t> </a:t>
                </a:r>
                <a:r>
                  <a:rPr lang="ru-RU" sz="2400" i="1"/>
                  <a:t>-</a:t>
                </a:r>
                <a:r>
                  <a:rPr lang="ru-RU" sz="2400"/>
                  <a:t> все действия, доступные  ЛПР –  лицу, принимающему решение.</a:t>
                </a:r>
                <a:endParaRPr lang="en-US" sz="2400"/>
              </a:p>
              <a:p>
                <a:r>
                  <a:rPr lang="ru-RU" sz="2400"/>
                  <a:t>Определим функцию потерь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𝑙</m:t>
                    </m:r>
                    <m:r>
                      <a:rPr lang="en-US" sz="2400" b="0" i="1">
                        <a:latin typeface="Cambria Math"/>
                      </a:rPr>
                      <m:t>(</m:t>
                    </m:r>
                    <m:r>
                      <a:rPr lang="en-US" sz="2400" b="0" i="1">
                        <a:latin typeface="Cambria Math"/>
                      </a:rPr>
                      <m:t>𝑎</m:t>
                    </m:r>
                    <m:r>
                      <a:rPr lang="en-US" sz="2400" b="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/>
                  <a:t>, </a:t>
                </a:r>
                <a:r>
                  <a:rPr lang="ru-RU" sz="2400"/>
                  <a:t>как «вредность» того или иного решения для ЛПР.</a:t>
                </a:r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:r>
                  <a:rPr lang="ru-RU" sz="2400"/>
                  <a:t>Очевидно, что оптимальным решением будет такое, при котором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𝑙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/>
                  <a:t> </a:t>
                </a:r>
                <a:r>
                  <a:rPr lang="ru-RU" sz="2400"/>
                  <a:t>минимально.</a:t>
                </a:r>
                <a:endParaRPr lang="en-US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527" t="-1602" r="-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674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300">
                <a:solidFill>
                  <a:schemeClr val="bg1"/>
                </a:solidFill>
              </a:rPr>
              <a:t>Случайный фактор</a:t>
            </a:r>
            <a:endParaRPr lang="en-US" sz="330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15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ru-RU" sz="1900"/>
                  <a:t>Определим множество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900">
                        <a:latin typeface="Cambria Math"/>
                      </a:rPr>
                      <m:t>Ω</m:t>
                    </m:r>
                  </m:oMath>
                </a14:m>
                <a:r>
                  <a:rPr lang="ru-RU" sz="1900"/>
                  <a:t> – пространство</a:t>
                </a:r>
                <a:r>
                  <a:rPr lang="en-US" sz="1900"/>
                  <a:t> </a:t>
                </a:r>
                <a:r>
                  <a:rPr lang="ru-RU" sz="1900"/>
                  <a:t>параметров (состояний Природы)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900">
                        <a:latin typeface="Cambria Math"/>
                        <a:ea typeface="Cambria Math"/>
                      </a:rPr>
                      <m:t>Ω</m:t>
                    </m:r>
                  </m:oMath>
                </a14:m>
                <a:r>
                  <a:rPr lang="ru-RU" sz="1900"/>
                  <a:t>.</a:t>
                </a:r>
                <a:r>
                  <a:rPr lang="en-US" sz="1900"/>
                  <a:t> </a:t>
                </a:r>
                <a14:m>
                  <m:oMath xmlns:m="http://schemas.openxmlformats.org/officeDocument/2006/math">
                    <m:r>
                      <a:rPr lang="ru-RU" sz="1900">
                        <a:latin typeface="Cambria Math"/>
                        <a:sym typeface="Symbol"/>
                      </a:rPr>
                      <m:t></m:t>
                    </m:r>
                  </m:oMath>
                </a14:m>
                <a:r>
                  <a:rPr lang="en-US" sz="1900"/>
                  <a:t> - </a:t>
                </a:r>
                <a:r>
                  <a:rPr lang="ru-RU" sz="1900"/>
                  <a:t>всевозможные состояния Природы, из которых реализуется лишь одно. Это единственное “истинное” состояние неизвестно ЛПР в тот момент, когда необходимо принять решение.</a:t>
                </a:r>
                <a:endParaRPr lang="en-US" sz="1900"/>
              </a:p>
              <a:p>
                <a:pPr marL="0" indent="0">
                  <a:buNone/>
                </a:pPr>
                <a:endParaRPr lang="en-US" sz="1900"/>
              </a:p>
              <a:p>
                <a:pPr marL="0" indent="0">
                  <a:buNone/>
                </a:pPr>
                <a:r>
                  <a:rPr lang="ru-RU" sz="1900"/>
                  <a:t>Неопределенность</a:t>
                </a:r>
                <a:r>
                  <a:rPr lang="en-US" sz="1900"/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1900"/>
                  <a:t> </a:t>
                </a:r>
                <a:r>
                  <a:rPr lang="ru-RU" sz="1900"/>
                  <a:t>может быть двух типов: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1900"/>
                  <a:t>Неопределенность первого рода:</a:t>
                </a:r>
                <a:r>
                  <a:rPr lang="en-US" sz="1900"/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1900"/>
                  <a:t> </a:t>
                </a:r>
                <a:r>
                  <a:rPr lang="ru-RU" sz="1900"/>
                  <a:t>– случайный параметр и его значение в принципе в каждом конкретном выборе свое.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1900"/>
                  <a:t>Неопределенность второго рода:</a:t>
                </a:r>
                <a:r>
                  <a:rPr lang="en-US" sz="1900"/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sym typeface="Symbol"/>
                      </a:rPr>
                      <m:t>𝜃</m:t>
                    </m:r>
                  </m:oMath>
                </a14:m>
                <a:r>
                  <a:rPr lang="en-US" sz="1900"/>
                  <a:t> </a:t>
                </a:r>
                <a:r>
                  <a:rPr lang="ru-RU" sz="1900"/>
                  <a:t>– не случайный параметр, а просто некоторый параметр, значение которого неизвестно.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ru-RU" sz="1900"/>
              </a:p>
              <a:p>
                <a:pPr marL="0" indent="0">
                  <a:buNone/>
                </a:pPr>
                <a:r>
                  <a:rPr lang="ru-RU" sz="1900"/>
                  <a:t>Использование субъективной вероятности позволяет оба типа неопределенностей описать как случайный процесс.</a:t>
                </a:r>
                <a:endParaRPr lang="en-US" sz="19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954" t="-1144" r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525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Средние потери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16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/>
                  <a:t>Пусть функция потерь</a:t>
                </a:r>
                <a:r>
                  <a:rPr lang="en-US" sz="2400" dirty="0"/>
                  <a:t> </a:t>
                </a:r>
                <a:r>
                  <a:rPr lang="ru-RU" sz="2400" dirty="0"/>
                  <a:t>явным образом зависит от состояния Природы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𝑙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  <m:r>
                          <a:rPr lang="en-US" sz="2400" b="0" i="1">
                            <a:latin typeface="Cambria Math"/>
                          </a:rPr>
                          <m:t>,</m:t>
                        </m:r>
                        <m:r>
                          <a:rPr lang="en-US" sz="2400" b="0" i="1">
                            <a:latin typeface="Cambria Math"/>
                          </a:rPr>
                          <m:t>𝜃</m:t>
                        </m:r>
                      </m:e>
                    </m:d>
                    <m:r>
                      <a:rPr lang="ru-RU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ru-RU" sz="2400" dirty="0"/>
                  <a:t>Пусть состояние природы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𝜃</m:t>
                    </m:r>
                  </m:oMath>
                </a14:m>
                <a:r>
                  <a:rPr lang="en-US" sz="2400" dirty="0"/>
                  <a:t> </a:t>
                </a:r>
                <a:r>
                  <a:rPr lang="ru-RU" sz="2400" dirty="0"/>
                  <a:t>– случайная величина с распределением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  <a:endParaRPr lang="ru-RU" sz="2400" dirty="0"/>
              </a:p>
              <a:p>
                <a:pPr marL="0" indent="0">
                  <a:buNone/>
                </a:pPr>
                <a:r>
                  <a:rPr lang="ru-RU" sz="2400" dirty="0"/>
                  <a:t>Средние потери определяются как:</a:t>
                </a:r>
                <a:endParaRPr lang="en-US" sz="2400" b="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/>
                        </a:rPr>
                        <m:t>&lt;</m:t>
                      </m:r>
                      <m:r>
                        <a:rPr lang="en-US" sz="2400" b="0" i="1">
                          <a:latin typeface="Cambria Math"/>
                        </a:rPr>
                        <m:t>𝑙</m:t>
                      </m:r>
                      <m:r>
                        <a:rPr lang="en-US" sz="2400" b="0" i="1">
                          <a:latin typeface="Cambria Math"/>
                        </a:rPr>
                        <m:t>&gt;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sz="2400" b="0" i="1">
                          <a:latin typeface="Cambria Math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>
                              <a:latin typeface="Cambria Math"/>
                            </a:rPr>
                            <m:t>𝑙</m:t>
                          </m:r>
                          <m:d>
                            <m:d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>
                              <a:latin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ru-RU" sz="2400" dirty="0"/>
              </a:p>
              <a:p>
                <a:pPr marL="0" indent="0">
                  <a:buNone/>
                </a:pPr>
                <a:r>
                  <a:rPr lang="ru-RU" sz="2400" dirty="0"/>
                  <a:t>Оптимальное решение находится путем минимизации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𝑙</m:t>
                    </m:r>
                    <m:r>
                      <a:rPr lang="en-US" sz="2400" i="1">
                        <a:latin typeface="Cambria Math"/>
                      </a:rPr>
                      <m:t>&gt;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ru-RU" sz="2400" dirty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527" t="-1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8388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Пример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17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900"/>
                  <a:t>Студент Васькин не хочет идти на лекцию утром в субботу, но он знает, что лектор время от времени устраивает перепись присутствующих. Васькин оценивает свои потери следующим образом:</a:t>
                </a:r>
              </a:p>
              <a:p>
                <a:r>
                  <a:rPr lang="ru-RU" sz="1900"/>
                  <a:t>Если он не пойдет на лекцию и переписи не будет, то он ничего не теряет и его потери равны нулю.</a:t>
                </a:r>
              </a:p>
              <a:p>
                <a:r>
                  <a:rPr lang="ru-RU" sz="1900"/>
                  <a:t>Если он не пойдет на лекцию и будет перепись, то это очень плохо и потери равны 10.</a:t>
                </a:r>
              </a:p>
              <a:p>
                <a:r>
                  <a:rPr lang="ru-RU" sz="1900"/>
                  <a:t>Если он пойдет на лекцию, то потери будут равны 5</a:t>
                </a:r>
                <a:r>
                  <a:rPr lang="en-US" sz="1900"/>
                  <a:t>,</a:t>
                </a:r>
                <a:r>
                  <a:rPr lang="ru-RU" sz="1900"/>
                  <a:t> независимо от того, будет перепись или нет.</a:t>
                </a:r>
              </a:p>
              <a:p>
                <a:pPr marL="0" indent="0">
                  <a:buNone/>
                </a:pPr>
                <a:r>
                  <a:rPr lang="ru-RU" sz="1900"/>
                  <a:t>Предполагая, что вероятность переписи равна 0.25, получаем следующие средние потери:</a:t>
                </a:r>
              </a:p>
              <a:p>
                <a:r>
                  <a:rPr lang="ru-RU" sz="1900"/>
                  <a:t>Если он идет на лекцию: 5</a:t>
                </a:r>
              </a:p>
              <a:p>
                <a:r>
                  <a:rPr lang="ru-RU" sz="1900"/>
                  <a:t>Если он не идет на лекцию: </a:t>
                </a:r>
                <a14:m>
                  <m:oMath xmlns:m="http://schemas.openxmlformats.org/officeDocument/2006/math">
                    <m:r>
                      <a:rPr lang="ru-RU" sz="1900" i="1">
                        <a:latin typeface="Cambria Math"/>
                      </a:rPr>
                      <m:t>0.25∗10+0.75∗0 = 2.5</m:t>
                    </m:r>
                  </m:oMath>
                </a14:m>
                <a:endParaRPr lang="ru-RU" sz="1900"/>
              </a:p>
              <a:p>
                <a:pPr marL="0" indent="0">
                  <a:buNone/>
                </a:pPr>
                <a:endParaRPr lang="ru-RU" sz="1900"/>
              </a:p>
              <a:p>
                <a:pPr marL="0" indent="0">
                  <a:buNone/>
                </a:pPr>
                <a:r>
                  <a:rPr lang="ru-RU" sz="1900"/>
                  <a:t>Теперь понятно, почему Васькин не пошел на лекцию</a:t>
                </a:r>
                <a:r>
                  <a:rPr lang="en-US" sz="1900"/>
                  <a:t>.</a:t>
                </a:r>
                <a:endParaRPr lang="ru-RU" sz="1900"/>
              </a:p>
              <a:p>
                <a:pPr marL="0" indent="0">
                  <a:buNone/>
                </a:pPr>
                <a:endParaRPr lang="ru-RU" sz="190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954" t="-1144" b="-1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0436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300">
                <a:solidFill>
                  <a:schemeClr val="bg1"/>
                </a:solidFill>
              </a:rPr>
              <a:t>Усложняем задачу</a:t>
            </a:r>
            <a:endParaRPr lang="en-US" sz="33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18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200" dirty="0"/>
                  <a:t>В общем случае распределение состояния Природы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ru-RU" sz="2200" dirty="0"/>
                  <a:t> неизвестно. Для того, чтобы получить информацию о состоянии природы проводится эксперимент.</a:t>
                </a:r>
              </a:p>
              <a:p>
                <a:r>
                  <a:rPr lang="ru-RU" sz="2200" dirty="0"/>
                  <a:t>Определяется случайная величина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/>
                  <a:t> </a:t>
                </a:r>
                <a:r>
                  <a:rPr lang="ru-RU" sz="2200" dirty="0"/>
                  <a:t>с наблюдаемыми (выборочными) значениями </a:t>
                </a:r>
                <a:r>
                  <a:rPr lang="ru-RU" sz="2200" i="1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𝑥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i="1">
                        <a:latin typeface="Cambria Math"/>
                      </a:rPr>
                      <m:t>𝑋</m:t>
                    </m:r>
                  </m:oMath>
                </a14:m>
                <a:r>
                  <a:rPr lang="ru-RU" sz="2200" dirty="0"/>
                  <a:t>   с  ФПВ  (вернее семейством)</a:t>
                </a: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r>
                      <a:rPr lang="ru-RU" sz="2200" i="1">
                        <a:latin typeface="Cambria Math"/>
                      </a:rPr>
                      <m:t>(</m:t>
                    </m:r>
                    <m:r>
                      <a:rPr lang="en-US" sz="2200" i="1">
                        <a:latin typeface="Cambria Math"/>
                      </a:rPr>
                      <m:t>𝑥</m:t>
                    </m:r>
                    <m:r>
                      <a:rPr lang="en-US" sz="2200" i="1">
                        <a:latin typeface="Cambria Math"/>
                      </a:rPr>
                      <m:t> | </m:t>
                    </m:r>
                    <m:r>
                      <a:rPr lang="en-US" sz="2200" i="1">
                        <a:latin typeface="Cambria Math"/>
                        <a:sym typeface="Symbol"/>
                      </a:rPr>
                      <m:t>𝜃</m:t>
                    </m:r>
                    <m:r>
                      <a:rPr lang="ru-RU" sz="2200" i="1">
                        <a:latin typeface="Cambria Math"/>
                      </a:rPr>
                      <m:t>)</m:t>
                    </m:r>
                  </m:oMath>
                </a14:m>
                <a:r>
                  <a:rPr lang="ru-RU" sz="2200" dirty="0"/>
                  <a:t>, где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sym typeface="Symbol"/>
                      </a:rPr>
                      <m:t>𝜃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2200">
                        <a:latin typeface="Cambria Math"/>
                        <a:sym typeface="Symbol"/>
                      </a:rPr>
                      <m:t>Ω</m:t>
                    </m:r>
                  </m:oMath>
                </a14:m>
                <a:r>
                  <a:rPr lang="ru-RU" sz="2200" dirty="0"/>
                  <a:t>. </a:t>
                </a:r>
                <a:endParaRPr lang="en-US" sz="2200" dirty="0"/>
              </a:p>
              <a:p>
                <a:r>
                  <a:rPr lang="ru-RU" sz="2200" dirty="0">
                    <a:solidFill>
                      <a:schemeClr val="accent1"/>
                    </a:solidFill>
                  </a:rPr>
                  <a:t>Определяется множество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𝐷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ru-RU" sz="2200" dirty="0">
                    <a:solidFill>
                      <a:schemeClr val="accent1"/>
                    </a:solidFill>
                  </a:rPr>
                  <a:t>-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ru-RU" sz="2200" dirty="0">
                    <a:solidFill>
                      <a:schemeClr val="accent1"/>
                    </a:solidFill>
                  </a:rPr>
                  <a:t>пространство решений (будем называть их стратегиями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200" dirty="0">
                    <a:solidFill>
                      <a:schemeClr val="accent1"/>
                    </a:solidFill>
                  </a:rPr>
                  <a:t>) 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c</a:t>
                </a:r>
                <a:r>
                  <a:rPr lang="ru-RU" sz="2200" dirty="0">
                    <a:solidFill>
                      <a:schemeClr val="accent1"/>
                    </a:solidFill>
                  </a:rPr>
                  <a:t> элементами</a:t>
                </a:r>
                <a14:m>
                  <m:oMath xmlns:m="http://schemas.openxmlformats.org/officeDocument/2006/math">
                    <m:r>
                      <a:rPr lang="en-US" sz="2200">
                        <a:solidFill>
                          <a:schemeClr val="accent1"/>
                        </a:solidFill>
                        <a:latin typeface="Cambria Math"/>
                      </a:rPr>
                      <m:t> </m:t>
                    </m:r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200" dirty="0">
                    <a:solidFill>
                      <a:schemeClr val="accent1"/>
                    </a:solidFill>
                  </a:rPr>
                  <a:t>, отображающими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ru-RU" sz="2200" dirty="0">
                    <a:solidFill>
                      <a:schemeClr val="accent1"/>
                    </a:solidFill>
                  </a:rPr>
                  <a:t>в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ru-RU" sz="2200" dirty="0">
                    <a:solidFill>
                      <a:schemeClr val="accent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solidFill>
                          <a:schemeClr val="accent1"/>
                        </a:solidFill>
                        <a:latin typeface="Cambria Math"/>
                      </a:rPr>
                      <m:t>a</m:t>
                    </m:r>
                    <m:r>
                      <a:rPr lang="ru-RU" sz="2200" i="1">
                        <a:solidFill>
                          <a:schemeClr val="accent1"/>
                        </a:solidFill>
                        <a:latin typeface="Cambria Math"/>
                      </a:rPr>
                      <m:t> =</m:t>
                    </m:r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𝑠</m:t>
                    </m:r>
                    <m:r>
                      <a:rPr lang="ru-RU" sz="2200" i="1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𝑥</m:t>
                    </m:r>
                    <m:r>
                      <a:rPr lang="ru-RU" sz="2200" i="1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sz="2200" dirty="0">
                    <a:solidFill>
                      <a:schemeClr val="accent1"/>
                    </a:solidFill>
                  </a:rPr>
                  <a:t>.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ru-RU" sz="2200" dirty="0">
                    <a:solidFill>
                      <a:schemeClr val="accent1"/>
                    </a:solidFill>
                  </a:rPr>
                  <a:t>Стратегию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accent1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ru-RU" sz="2200" dirty="0">
                    <a:solidFill>
                      <a:schemeClr val="accent1"/>
                    </a:solidFill>
                  </a:rPr>
                  <a:t> иногда называют решающей функцией и она представляет собой алгоритм, который надо применить к наблюдениям, чтобы определить действие – принять решение.</a:t>
                </a:r>
                <a:endParaRPr lang="en-US" sz="2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732" y="850052"/>
                <a:ext cx="6390623" cy="5326911"/>
              </a:xfrm>
              <a:blipFill>
                <a:blip r:embed="rId2"/>
                <a:stretch>
                  <a:fillRect l="-1240" t="-1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725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Пример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19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54732" y="850052"/>
            <a:ext cx="6390623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Начался новый семестр, а студент Васькин все еще любит спать по утрам. На этот раз у него нет информации о частоте переписей присутствующих.</a:t>
            </a:r>
          </a:p>
          <a:p>
            <a:pPr marL="0" indent="0">
              <a:buNone/>
            </a:pPr>
            <a:r>
              <a:rPr lang="ru-RU" sz="2000" dirty="0"/>
              <a:t>Он решает сходить на две лекции и строить решения о посещении остальных лекций согласно той информации, которую он получит. В распоряжении Васькина есть четыре возможных стратегии: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Пойти на третью лекцию независимо от того, что он увидит на первых двух.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Пойти на третью лекцию если хотя бы на одной из первых лекций будет перепись.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Пойти на третью лекцию только в том случае, когда на обеих из первых двух лекций будет перепись.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Не ходить на третью лекцию в любом случае.</a:t>
            </a:r>
          </a:p>
          <a:p>
            <a:pPr marL="0" indent="0">
              <a:buNone/>
            </a:pPr>
            <a:r>
              <a:rPr lang="ru-RU" sz="2000" dirty="0"/>
              <a:t>Какая стратегия будет в данном случае оптимальной?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1012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6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627274"/>
          </a:xfrm>
        </p:spPr>
        <p:txBody>
          <a:bodyPr anchor="t">
            <a:norm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Решение (начало)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20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/>
              <p:cNvSpPr>
                <a:spLocks noGrp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>
                    <a:solidFill>
                      <a:schemeClr val="bg1"/>
                    </a:solidFill>
                    <a:latin typeface="Cambria Math"/>
                  </a:rPr>
                  <a:t>Васькин понимает, что результат его эксперимента имеет случайную природу, поэтому рисует следующую таблицу: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endChr m:val="|"/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/>
                        </a:rPr>
                        <m:t>𝜃</m:t>
                      </m:r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  <a:blipFill>
                <a:blip r:embed="rId2"/>
                <a:stretch>
                  <a:fillRect l="-1567" t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0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0319518"/>
                  </p:ext>
                </p:extLst>
              </p:nvPr>
            </p:nvGraphicFramePr>
            <p:xfrm>
              <a:off x="6256858" y="2381877"/>
              <a:ext cx="5691303" cy="249492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70539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352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1961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3100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844816">
                    <a:tc>
                      <a:txBody>
                        <a:bodyPr/>
                        <a:lstStyle/>
                        <a:p>
                          <a:r>
                            <a:rPr lang="ru-RU" sz="1400" b="0" cap="all" spc="150" dirty="0">
                              <a:solidFill>
                                <a:schemeClr val="lt1"/>
                              </a:solidFill>
                            </a:rPr>
                            <a:t>Вероятность</a:t>
                          </a:r>
                          <a:r>
                            <a:rPr lang="ru-RU" sz="1400" b="0" cap="all" spc="150" baseline="0" dirty="0">
                              <a:solidFill>
                                <a:schemeClr val="lt1"/>
                              </a:solidFill>
                            </a:rPr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0" cap="all" spc="150" baseline="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ru-RU" sz="1400" b="0" cap="all" spc="150" baseline="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ru-RU" sz="1400" b="0" cap="all" spc="150" baseline="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0" cap="all" spc="150" dirty="0">
                            <a:solidFill>
                              <a:schemeClr val="lt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400" b="0" cap="all" spc="150">
                              <a:solidFill>
                                <a:schemeClr val="lt1"/>
                              </a:solidFill>
                            </a:rPr>
                            <a:t>Нет проверок</a:t>
                          </a:r>
                          <a:r>
                            <a:rPr lang="en-US" sz="1400" b="0" cap="all" spc="150">
                              <a:solidFill>
                                <a:schemeClr val="lt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0" cap="all" spc="150">
                            <a:solidFill>
                              <a:schemeClr val="lt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0" cap="all" spc="150" dirty="0">
                              <a:solidFill>
                                <a:schemeClr val="lt1"/>
                              </a:solidFill>
                            </a:rPr>
                            <a:t>1 проверка</a:t>
                          </a:r>
                          <a:r>
                            <a:rPr lang="en-US" sz="1400" b="0" cap="all" spc="150" dirty="0">
                              <a:solidFill>
                                <a:schemeClr val="lt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0" cap="all" spc="150" dirty="0">
                            <a:solidFill>
                              <a:schemeClr val="lt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0" cap="all" spc="150">
                              <a:solidFill>
                                <a:schemeClr val="lt1"/>
                              </a:solidFill>
                            </a:rPr>
                            <a:t>2</a:t>
                          </a:r>
                          <a:r>
                            <a:rPr lang="en-US" sz="1400" b="0" cap="all" spc="150">
                              <a:solidFill>
                                <a:schemeClr val="lt1"/>
                              </a:solidFill>
                            </a:rPr>
                            <a:t> </a:t>
                          </a:r>
                          <a:r>
                            <a:rPr lang="ru-RU" sz="1400" b="0" cap="all" spc="150">
                              <a:solidFill>
                                <a:schemeClr val="lt1"/>
                              </a:solidFill>
                            </a:rPr>
                            <a:t>проверки</a:t>
                          </a:r>
                          <a:r>
                            <a:rPr lang="en-US" sz="1400" b="0" cap="all" spc="150">
                              <a:solidFill>
                                <a:schemeClr val="lt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 b="0" cap="all" spc="150" smtClean="0">
                                  <a:solidFill>
                                    <a:schemeClr val="lt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0" cap="all" spc="150">
                            <a:solidFill>
                              <a:schemeClr val="lt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0.5625</a:t>
                          </a: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0.375</a:t>
                          </a: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0.0625</a:t>
                          </a: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0319518"/>
                  </p:ext>
                </p:extLst>
              </p:nvPr>
            </p:nvGraphicFramePr>
            <p:xfrm>
              <a:off x="6256858" y="2381877"/>
              <a:ext cx="5691303" cy="249492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70539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352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1961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3100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8448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054" marR="93054" marT="93054" marB="93054">
                        <a:blipFill>
                          <a:blip r:embed="rId3"/>
                          <a:stretch>
                            <a:fillRect l="-357" t="-719" r="-235357" b="-197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054" marR="93054" marT="93054" marB="93054">
                        <a:blipFill>
                          <a:blip r:embed="rId3"/>
                          <a:stretch>
                            <a:fillRect l="-127727" t="-719" r="-199545" b="-197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054" marR="93054" marT="93054" marB="93054">
                        <a:blipFill>
                          <a:blip r:embed="rId3"/>
                          <a:stretch>
                            <a:fillRect l="-231944" t="-719" r="-103241" b="-197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054" marR="93054" marT="93054" marB="93054">
                        <a:blipFill>
                          <a:blip r:embed="rId3"/>
                          <a:stretch>
                            <a:fillRect l="-327397" t="-719" r="-1826" b="-1971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0.5625</a:t>
                          </a: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0.375</a:t>
                          </a: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50" cap="none" spc="0">
                              <a:solidFill>
                                <a:schemeClr val="tx1"/>
                              </a:solidFill>
                            </a:rPr>
                            <a:t>0.0625</a:t>
                          </a: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12527"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050" cap="none" spc="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US" sz="1050" cap="none" spc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3054" marR="93054" marT="93054" marB="93054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21102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627274"/>
          </a:xfrm>
        </p:spPr>
        <p:txBody>
          <a:bodyPr anchor="t">
            <a:norm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Функция риска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21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/>
              <p:cNvSpPr>
                <a:spLocks noGrp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>
                    <a:solidFill>
                      <a:schemeClr val="bg1"/>
                    </a:solidFill>
                  </a:rPr>
                  <a:t>Введем функцию риска: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𝜃</m:t>
                          </m:r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bg1"/>
                          </a:solidFill>
                          <a:latin typeface="Cambria Math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𝑙</m:t>
                          </m:r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𝜃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endChr m:val="|"/>
                              <m:ctrlP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 b="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𝜃</m:t>
                          </m:r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en-US" sz="2000" b="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  <a:blipFill>
                <a:blip r:embed="rId2"/>
                <a:stretch>
                  <a:fillRect l="-1567" t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0919136"/>
                  </p:ext>
                </p:extLst>
              </p:nvPr>
            </p:nvGraphicFramePr>
            <p:xfrm>
              <a:off x="6739463" y="2224667"/>
              <a:ext cx="4822782" cy="285153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4619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97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977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2131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869931">
                    <a:tc>
                      <a:txBody>
                        <a:bodyPr/>
                        <a:lstStyle/>
                        <a:p>
                          <a:r>
                            <a:rPr lang="ru-RU" sz="1400" dirty="0"/>
                            <a:t>Вероятность</a:t>
                          </a:r>
                          <a:r>
                            <a:rPr lang="ru-RU" sz="1400" baseline="0" dirty="0"/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baseline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ru-RU" sz="1400" b="1" baseline="0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ru-RU" sz="1400" b="1" baseline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Нет проверок</a:t>
                          </a:r>
                          <a:r>
                            <a:rPr lang="en-US" sz="140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/>
                            <a:t>1 проверка</a:t>
                          </a:r>
                          <a:r>
                            <a:rPr lang="en-US" sz="140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/>
                            <a:t>2</a:t>
                          </a:r>
                          <a:r>
                            <a:rPr lang="en-US" sz="1400"/>
                            <a:t> </a:t>
                          </a:r>
                          <a:r>
                            <a:rPr lang="ru-RU" sz="1400"/>
                            <a:t>проверки</a:t>
                          </a:r>
                          <a:r>
                            <a:rPr lang="en-US" sz="140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/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0244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1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5, 10, 10,</a:t>
                          </a:r>
                          <a:r>
                            <a:rPr lang="en-US" sz="1400" baseline="0"/>
                            <a:t>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5, 5, 10, 10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558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0.5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</a:t>
                          </a:r>
                          <a:r>
                            <a:rPr lang="en-US" sz="1400" baseline="0"/>
                            <a:t> 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5, 5, 5, 5 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</a:t>
                          </a:r>
                          <a:r>
                            <a:rPr lang="en-US" sz="1400" baseline="0"/>
                            <a:t> 5, 5, 5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0244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0.25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5, 2.5, 2.5, 2.5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5, 5, 2.5, 2.5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558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5, 0, 0, 0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</a:t>
                          </a:r>
                          <a:r>
                            <a:rPr lang="en-US" sz="1400" baseline="0"/>
                            <a:t> 5, 0, 0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5,</a:t>
                          </a:r>
                          <a:r>
                            <a:rPr lang="en-US" sz="1400" baseline="0" dirty="0"/>
                            <a:t> 5, 5, 0</a:t>
                          </a:r>
                          <a:endParaRPr lang="en-US" sz="1400" dirty="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0919136"/>
                  </p:ext>
                </p:extLst>
              </p:nvPr>
            </p:nvGraphicFramePr>
            <p:xfrm>
              <a:off x="6739463" y="2224667"/>
              <a:ext cx="4822782" cy="285153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4619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97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977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2131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8699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0296" marR="70296" marT="35148" marB="35148">
                        <a:blipFill>
                          <a:blip r:embed="rId3"/>
                          <a:stretch>
                            <a:fillRect l="-417" t="-2098" r="-231667" b="-2293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0296" marR="70296" marT="35148" marB="35148">
                        <a:blipFill>
                          <a:blip r:embed="rId3"/>
                          <a:stretch>
                            <a:fillRect l="-130978" t="-2098" r="-202174" b="-2293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0296" marR="70296" marT="35148" marB="35148">
                        <a:blipFill>
                          <a:blip r:embed="rId3"/>
                          <a:stretch>
                            <a:fillRect l="-230978" t="-2098" r="-102174" b="-2293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0296" marR="70296" marT="35148" marB="35148">
                        <a:blipFill>
                          <a:blip r:embed="rId3"/>
                          <a:stretch>
                            <a:fillRect l="-330978" t="-2098" r="-2174" b="-2293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0244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1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5, 10, 10,</a:t>
                          </a:r>
                          <a:r>
                            <a:rPr lang="en-US" sz="1400" baseline="0"/>
                            <a:t>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5, 5, 10, 10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5, 5, 5, 10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558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0.5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</a:t>
                          </a:r>
                          <a:r>
                            <a:rPr lang="en-US" sz="1400" baseline="0"/>
                            <a:t> 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5, 5, 5, 5 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</a:t>
                          </a:r>
                          <a:r>
                            <a:rPr lang="en-US" sz="1400" baseline="0"/>
                            <a:t> 5, 5, 5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0244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0.25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5, 2.5, 2.5, 2.5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5, 5, 2.5, 2.5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5, 5, 5, 2.5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558">
                    <a:tc>
                      <a:txBody>
                        <a:bodyPr/>
                        <a:lstStyle/>
                        <a:p>
                          <a:r>
                            <a:rPr lang="ru-RU" sz="1400"/>
                            <a:t>0</a:t>
                          </a:r>
                          <a:endParaRPr lang="en-US" sz="1400"/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5, 0, 0, 0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5,</a:t>
                          </a:r>
                          <a:r>
                            <a:rPr lang="en-US" sz="1400" baseline="0"/>
                            <a:t> 5, 0, 0</a:t>
                          </a:r>
                          <a:endParaRPr lang="en-US" sz="140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5,</a:t>
                          </a:r>
                          <a:r>
                            <a:rPr lang="en-US" sz="1400" baseline="0" dirty="0"/>
                            <a:t> 5, 5, 0</a:t>
                          </a:r>
                          <a:endParaRPr lang="en-US" sz="1400" dirty="0">
                            <a:latin typeface="+mn-lt"/>
                          </a:endParaRPr>
                        </a:p>
                      </a:txBody>
                      <a:tcPr marL="70296" marR="70296" marT="35148" marB="35148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BD2B9B-F14A-4CB1-B477-75795A88AC3F}"/>
              </a:ext>
            </a:extLst>
          </p:cNvPr>
          <p:cNvCxnSpPr>
            <a:cxnSpLocks/>
          </p:cNvCxnSpPr>
          <p:nvPr/>
        </p:nvCxnSpPr>
        <p:spPr>
          <a:xfrm flipH="1">
            <a:off x="3802879" y="2449703"/>
            <a:ext cx="1064535" cy="5584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430587-0220-4742-8B39-2F413F1C3749}"/>
                  </a:ext>
                </a:extLst>
              </p:cNvPr>
              <p:cNvSpPr txBox="1"/>
              <p:nvPr/>
            </p:nvSpPr>
            <p:spPr>
              <a:xfrm>
                <a:off x="3903132" y="2080371"/>
                <a:ext cx="2514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(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430587-0220-4742-8B39-2F413F1C3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132" y="2080371"/>
                <a:ext cx="2514600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0055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8193" y="0"/>
            <a:ext cx="845379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067739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3"/>
            <a:ext cx="2568804" cy="16316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Решение (окончание)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900">
                <a:solidFill>
                  <a:schemeClr val="bg1"/>
                </a:solidFill>
                <a:latin typeface="Calibri" panose="020F0502020204030204"/>
              </a:rPr>
              <a:t>16.07.2020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2" y="2794337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22F5EE06-28B4-4F5A-859B-A2997EB3B5AF}" type="slidenum">
              <a:rPr lang="en-US" sz="1400">
                <a:solidFill>
                  <a:schemeClr val="bg1"/>
                </a:solidFill>
                <a:latin typeface="Calibri" panose="020F0502020204030204"/>
              </a:rPr>
              <a:pPr algn="ctr">
                <a:spcAft>
                  <a:spcPts val="600"/>
                </a:spcAft>
                <a:defRPr/>
              </a:pPr>
              <a:t>22</a:t>
            </a:fld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defRPr/>
            </a:pPr>
            <a:r>
              <a:rPr lang="ru-RU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Теория принятия решений</a:t>
            </a:r>
            <a:endParaRPr lang="en-US" sz="900" kern="1200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114" y="3000923"/>
            <a:ext cx="2557542" cy="3176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Проделав все вычисления, Васькин обнаружил, что ни одна из стратегий не дает явного преимущества над всеми другими при всех возможных состояниях природы (преподавателя).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Немного почитав литературу, Васькин находит решение – </a:t>
            </a:r>
            <a:r>
              <a:rPr lang="en-US" sz="1600" b="1" i="1">
                <a:solidFill>
                  <a:schemeClr val="bg1"/>
                </a:solidFill>
              </a:rPr>
              <a:t>правило минимакса</a:t>
            </a:r>
            <a:r>
              <a:rPr lang="en-US" sz="160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Content Placeholder 6" descr="A close up of a map&#10;&#10;Description automatically generated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080286" y="786240"/>
            <a:ext cx="7786568" cy="54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51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1" y="637762"/>
            <a:ext cx="2898276" cy="5576770"/>
          </a:xfrm>
        </p:spPr>
        <p:txBody>
          <a:bodyPr anchor="t"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Правила отбора стратегий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23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7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5439976" y="850052"/>
                <a:ext cx="5605373" cy="5326911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/>
                  <a:t>Недопустимой стратегией называется такая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ru-RU" sz="2400" b="0" i="1">
                            <a:latin typeface="Cambria Math"/>
                          </a:rPr>
                          <m:t>н</m:t>
                        </m:r>
                      </m:sub>
                    </m:sSub>
                  </m:oMath>
                </a14:m>
                <a:r>
                  <a:rPr lang="ru-RU" sz="2400" dirty="0"/>
                  <a:t>, для которой существует другая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ru-RU" sz="2400" b="0" i="1">
                            <a:latin typeface="Cambria Math"/>
                          </a:rPr>
                          <m:t>д</m:t>
                        </m:r>
                      </m:sub>
                    </m:sSub>
                  </m:oMath>
                </a14:m>
                <a:r>
                  <a:rPr lang="ru-RU" sz="2400" dirty="0"/>
                  <a:t>, для которой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/>
                          </a:rPr>
                          <m:t>𝜃</m:t>
                        </m:r>
                        <m:r>
                          <a:rPr lang="en-US" sz="2400" b="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sz="24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ru-RU" sz="2400" b="0" i="1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e>
                    </m:d>
                    <m:r>
                      <a:rPr lang="en-US" sz="2400" b="0" i="1">
                        <a:latin typeface="Cambria Math"/>
                      </a:rPr>
                      <m:t>≥</m:t>
                    </m:r>
                    <m:r>
                      <a:rPr lang="en-US" sz="2400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e>
                    </m:d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endParaRPr lang="en-US" sz="2400" dirty="0"/>
              </a:p>
              <a:p>
                <a:r>
                  <a:rPr lang="ru-RU" sz="2400" dirty="0"/>
                  <a:t>Минимаксной называется такая стратегия, для которой максимальный риск минимален.</a:t>
                </a:r>
                <a:r>
                  <a:rPr lang="en-US" sz="2400" dirty="0"/>
                  <a:t> </a:t>
                </a:r>
                <a:endParaRPr lang="ru-RU" sz="24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r>
                  <a:rPr lang="ru-RU" sz="2400" dirty="0"/>
                  <a:t>Если не использовать никакую дополнительную информацию, то Васькину придется все-таки пойти на лекцию.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39976" y="850052"/>
                <a:ext cx="5605373" cy="5326911"/>
              </a:xfrm>
              <a:blipFill>
                <a:blip r:embed="rId2"/>
                <a:stretch>
                  <a:fillRect l="-1630" t="-1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714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8193" y="0"/>
            <a:ext cx="845379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067739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2" y="637763"/>
            <a:ext cx="2568804" cy="1631641"/>
          </a:xfrm>
        </p:spPr>
        <p:txBody>
          <a:bodyPr anchor="t">
            <a:norm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Априорная информация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2" y="2794337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24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68114" y="3000923"/>
            <a:ext cx="2557542" cy="3176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>
                <a:solidFill>
                  <a:schemeClr val="bg1"/>
                </a:solidFill>
              </a:rPr>
              <a:t>Сосед Васькина Петькин утверждает, что вероятность проверки никак не может быть больше 0.5 (ему рассказали старшекурсники).</a:t>
            </a:r>
          </a:p>
          <a:p>
            <a:pPr marL="0" indent="0">
              <a:buNone/>
            </a:pPr>
            <a:r>
              <a:rPr lang="ru-RU" sz="1400">
                <a:solidFill>
                  <a:schemeClr val="bg1"/>
                </a:solidFill>
              </a:rPr>
              <a:t>Это спасает положение!</a:t>
            </a:r>
          </a:p>
          <a:p>
            <a:pPr marL="0" indent="0">
              <a:buNone/>
            </a:pPr>
            <a:r>
              <a:rPr lang="ru-RU" sz="1400">
                <a:solidFill>
                  <a:schemeClr val="bg1"/>
                </a:solidFill>
              </a:rPr>
              <a:t>Если отсечь все состояния Природы, для которых вероятность проверки больше, чем 0.5, то все стратегии, кроме Стратегии 4 оказываются недопустимыми!</a:t>
            </a:r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7" name="Picture 6" descr="A close up of a map&#10;&#10;Description automatically generated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080285" y="740003"/>
            <a:ext cx="7784037" cy="543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40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627274"/>
          </a:xfrm>
        </p:spPr>
        <p:txBody>
          <a:bodyPr anchor="t">
            <a:norm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Априорная информация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25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>
                    <a:solidFill>
                      <a:schemeClr val="bg1"/>
                    </a:solidFill>
                  </a:rPr>
                  <a:t>Внезапно выяснилось, что лектор сменился. Так что информация Петькина не актуальна. Тем не менее Васькину надо принять решение. Васькин осторожно предполагает, что перепись все-таки будет, пусть даже не каждый раз.  Для того, чтобы учесть этот факт, он вводит </a:t>
                </a:r>
                <a:r>
                  <a:rPr lang="ru-RU" sz="2000" b="1" i="1">
                    <a:solidFill>
                      <a:schemeClr val="bg1"/>
                    </a:solidFill>
                  </a:rPr>
                  <a:t>априорную вероятность</a:t>
                </a:r>
                <a:r>
                  <a:rPr lang="ru-RU" sz="2000">
                    <a:solidFill>
                      <a:schemeClr val="bg1"/>
                    </a:solidFill>
                  </a:rPr>
                  <a:t> переписи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2000">
                    <a:solidFill>
                      <a:schemeClr val="bg1"/>
                    </a:solidFill>
                  </a:rPr>
                  <a:t> </a:t>
                </a:r>
                <a:r>
                  <a:rPr lang="ru-RU" sz="2000">
                    <a:solidFill>
                      <a:schemeClr val="bg1"/>
                    </a:solidFill>
                  </a:rPr>
                  <a:t>следующим образом:</a:t>
                </a:r>
                <a:endParaRPr lang="en-US" sz="2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  <a:blipFill>
                <a:blip r:embed="rId2"/>
                <a:stretch>
                  <a:fillRect l="-1567" t="-1678" r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6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601732"/>
                  </p:ext>
                </p:extLst>
              </p:nvPr>
            </p:nvGraphicFramePr>
            <p:xfrm>
              <a:off x="6739464" y="1454491"/>
              <a:ext cx="4305892" cy="394331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96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431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178759">
                    <a:tc>
                      <a:txBody>
                        <a:bodyPr/>
                        <a:lstStyle/>
                        <a:p>
                          <a:r>
                            <a:rPr lang="ru-RU" sz="3200" dirty="0"/>
                            <a:t>Вероятность</a:t>
                          </a:r>
                          <a:r>
                            <a:rPr lang="ru-RU" sz="3200" baseline="0" dirty="0"/>
                            <a:t> проверки </a:t>
                          </a:r>
                          <a14:m>
                            <m:oMath xmlns:m="http://schemas.openxmlformats.org/officeDocument/2006/math">
                              <m:r>
                                <a:rPr lang="ru-RU" sz="3200" b="1" baseline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ru-RU" sz="3200" b="1" baseline="0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ru-RU" sz="3200" b="1" baseline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3200" dirty="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200" b="0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3200"/>
                        </a:p>
                      </a:txBody>
                      <a:tcPr marL="163165" marR="163165" marT="81581" marB="81581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1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0.5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0.25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 dirty="0"/>
                            <a:t>0.1</a:t>
                          </a:r>
                          <a:endParaRPr lang="en-US" sz="3200" dirty="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601732"/>
                  </p:ext>
                </p:extLst>
              </p:nvPr>
            </p:nvGraphicFramePr>
            <p:xfrm>
              <a:off x="6739464" y="1454491"/>
              <a:ext cx="4305892" cy="394331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96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431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1787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63165" marR="163165" marT="81581" marB="81581">
                        <a:blipFill>
                          <a:blip r:embed="rId3"/>
                          <a:stretch>
                            <a:fillRect l="-206" t="-3608" r="-46502" b="-244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63165" marR="163165" marT="81581" marB="81581" anchor="ctr">
                        <a:blipFill>
                          <a:blip r:embed="rId3"/>
                          <a:stretch>
                            <a:fillRect l="-220362" t="-3608" r="-2262" b="-2443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1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0.5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0.25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0.3</a:t>
                          </a:r>
                          <a:endParaRPr lang="en-US" sz="320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91139">
                    <a:tc>
                      <a:txBody>
                        <a:bodyPr/>
                        <a:lstStyle/>
                        <a:p>
                          <a:r>
                            <a:rPr lang="ru-RU" sz="3200"/>
                            <a:t>0</a:t>
                          </a:r>
                          <a:endParaRPr lang="en-US" sz="3200"/>
                        </a:p>
                      </a:txBody>
                      <a:tcPr marL="163165" marR="163165" marT="81581" marB="81581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3200" dirty="0"/>
                            <a:t>0.1</a:t>
                          </a:r>
                          <a:endParaRPr lang="en-US" sz="3200" dirty="0">
                            <a:latin typeface="+mn-lt"/>
                          </a:endParaRPr>
                        </a:p>
                      </a:txBody>
                      <a:tcPr marL="163165" marR="163165" marT="81581" marB="8158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85274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627274"/>
          </a:xfrm>
        </p:spPr>
        <p:txBody>
          <a:bodyPr anchor="t">
            <a:norm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Байесовское правило отбора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22F5EE06-28B4-4F5A-859B-A2997EB3B5AF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26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900" dirty="0">
                    <a:solidFill>
                      <a:schemeClr val="bg1"/>
                    </a:solidFill>
                  </a:rPr>
                  <a:t>В общем виде при наличии априорной вероятности из функции риска можно исключить неизвестное состояние природы:</a:t>
                </a:r>
                <a:endParaRPr lang="en-US" sz="190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900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900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19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9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900" b="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d>
                                    <m:dPr>
                                      <m:ctrlPr>
                                        <a:rPr lang="en-US" sz="1900" b="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900" b="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en-US" sz="19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90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ru-RU" sz="1900" dirty="0">
                    <a:solidFill>
                      <a:schemeClr val="bg1"/>
                    </a:solidFill>
                  </a:rPr>
                  <a:t>Для таблицы Васькина мы получаем следующее</a:t>
                </a:r>
                <a:r>
                  <a:rPr lang="en-US" sz="1900" dirty="0">
                    <a:solidFill>
                      <a:schemeClr val="bg1"/>
                    </a:solidFill>
                  </a:rPr>
                  <a:t>.</a:t>
                </a:r>
                <a:endParaRPr lang="ru-RU" sz="190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ru-RU" sz="190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sz="19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5556" y="2581065"/>
                <a:ext cx="4284416" cy="3633467"/>
              </a:xfrm>
              <a:blipFill>
                <a:blip r:embed="rId2"/>
                <a:stretch>
                  <a:fillRect l="-1425" t="-1678" r="-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6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5820142"/>
                  </p:ext>
                </p:extLst>
              </p:nvPr>
            </p:nvGraphicFramePr>
            <p:xfrm>
              <a:off x="6291165" y="450024"/>
              <a:ext cx="5575689" cy="58868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1603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1534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191435">
                    <a:tc>
                      <a:txBody>
                        <a:bodyPr/>
                        <a:lstStyle/>
                        <a:p>
                          <a:r>
                            <a:rPr lang="ru-RU" sz="3300" dirty="0"/>
                            <a:t>Стратегия</a:t>
                          </a:r>
                          <a:r>
                            <a:rPr lang="en-US" sz="3300" dirty="0"/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en-US" sz="3300" b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oMath>
                          </a14:m>
                          <a:endParaRPr lang="en-US" sz="3300" dirty="0"/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300" b="1" smtClean="0"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  <m:r>
                                  <a:rPr lang="en-US" sz="3300" b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3300" b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sz="3300" b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300" dirty="0"/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46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1 </a:t>
                          </a:r>
                          <a:br>
                            <a:rPr lang="ru-RU" sz="3300" dirty="0"/>
                          </a:br>
                          <a:r>
                            <a:rPr lang="en-US" sz="3300" dirty="0"/>
                            <a:t>(</a:t>
                          </a:r>
                          <a:r>
                            <a:rPr lang="ru-RU" sz="3300" dirty="0"/>
                            <a:t>пойти всегда)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/>
                            <a:t>15</a:t>
                          </a:r>
                          <a:r>
                            <a:rPr lang="ru-RU" sz="3300"/>
                            <a:t>.0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46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2</a:t>
                          </a:r>
                          <a:r>
                            <a:rPr lang="ru-RU" sz="3300" dirty="0"/>
                            <a:t> </a:t>
                          </a:r>
                          <a:br>
                            <a:rPr lang="ru-RU" sz="3300" dirty="0"/>
                          </a:br>
                          <a:r>
                            <a:rPr lang="ru-RU" sz="3300" dirty="0"/>
                            <a:t>(если одна проверка)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/>
                            <a:t>15.</a:t>
                          </a:r>
                          <a:r>
                            <a:rPr lang="ru-RU" sz="3300"/>
                            <a:t>25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46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3</a:t>
                          </a:r>
                          <a:br>
                            <a:rPr lang="ru-RU" sz="3300" dirty="0"/>
                          </a:br>
                          <a:r>
                            <a:rPr lang="ru-RU" sz="3300" dirty="0"/>
                            <a:t>(если две проверки)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300"/>
                            <a:t>15.5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46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4</a:t>
                          </a:r>
                          <a:endParaRPr lang="ru-RU" sz="3300" dirty="0"/>
                        </a:p>
                        <a:p>
                          <a:pPr algn="ctr"/>
                          <a:r>
                            <a:rPr lang="ru-RU" sz="3300" dirty="0">
                              <a:latin typeface="Cambria" panose="02040503050406030204" pitchFamily="18" charset="0"/>
                            </a:rPr>
                            <a:t>(не ходить)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300" dirty="0"/>
                            <a:t>15.75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5820142"/>
                  </p:ext>
                </p:extLst>
              </p:nvPr>
            </p:nvGraphicFramePr>
            <p:xfrm>
              <a:off x="6291165" y="450024"/>
              <a:ext cx="5575689" cy="58868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1603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1534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1914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68022" marR="168022" marT="84010" marB="84010" anchor="ctr">
                        <a:blipFill>
                          <a:blip r:embed="rId3"/>
                          <a:stretch>
                            <a:fillRect l="-293" t="-510" r="-34553" b="-4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68022" marR="168022" marT="84010" marB="84010" anchor="ctr">
                        <a:blipFill>
                          <a:blip r:embed="rId3"/>
                          <a:stretch>
                            <a:fillRect l="-295259" t="-510" r="-1724" b="-40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738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1 </a:t>
                          </a:r>
                          <a:br>
                            <a:rPr lang="ru-RU" sz="3300" dirty="0"/>
                          </a:br>
                          <a:r>
                            <a:rPr lang="en-US" sz="3300" dirty="0"/>
                            <a:t>(</a:t>
                          </a:r>
                          <a:r>
                            <a:rPr lang="ru-RU" sz="3300" dirty="0"/>
                            <a:t>пойти всегда)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/>
                            <a:t>15</a:t>
                          </a:r>
                          <a:r>
                            <a:rPr lang="ru-RU" sz="3300"/>
                            <a:t>.0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1738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2</a:t>
                          </a:r>
                          <a:r>
                            <a:rPr lang="ru-RU" sz="3300" dirty="0"/>
                            <a:t> </a:t>
                          </a:r>
                          <a:br>
                            <a:rPr lang="ru-RU" sz="3300" dirty="0"/>
                          </a:br>
                          <a:r>
                            <a:rPr lang="ru-RU" sz="3300" dirty="0"/>
                            <a:t>(если одна проверка)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/>
                            <a:t>15.</a:t>
                          </a:r>
                          <a:r>
                            <a:rPr lang="ru-RU" sz="3300"/>
                            <a:t>25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1738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3</a:t>
                          </a:r>
                          <a:br>
                            <a:rPr lang="ru-RU" sz="3300" dirty="0"/>
                          </a:br>
                          <a:r>
                            <a:rPr lang="ru-RU" sz="3300" dirty="0"/>
                            <a:t>(если две проверки)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300"/>
                            <a:t>15.5</a:t>
                          </a:r>
                          <a:endParaRPr lang="en-US" sz="330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1738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300" dirty="0"/>
                            <a:t>4</a:t>
                          </a:r>
                          <a:endParaRPr lang="ru-RU" sz="3300" dirty="0"/>
                        </a:p>
                        <a:p>
                          <a:pPr algn="ctr"/>
                          <a:r>
                            <a:rPr lang="ru-RU" sz="3300" dirty="0">
                              <a:latin typeface="Cambria" panose="02040503050406030204" pitchFamily="18" charset="0"/>
                            </a:rPr>
                            <a:t>(не ходить)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300" dirty="0"/>
                            <a:t>15.75</a:t>
                          </a:r>
                          <a:endParaRPr lang="en-US" sz="3300" dirty="0">
                            <a:latin typeface="Cambria" panose="02040503050406030204" pitchFamily="18" charset="0"/>
                          </a:endParaRPr>
                        </a:p>
                      </a:txBody>
                      <a:tcPr marL="168022" marR="168022" marT="84010" marB="8401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96199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CB2C43BA-7EFB-42AA-8331-DB9A4800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Еще примеры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3FC72A-1DF0-4E63-9C6E-ADB041CB1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2622-D9CE-4E94-A97F-CBD25974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2984" y="384048"/>
            <a:ext cx="3877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ru-RU" sz="110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Теория принятия решений</a:t>
            </a:r>
            <a:endParaRPr lang="en-US" sz="1100" kern="120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961C6-541C-4B4C-8421-D27D3193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768" y="5522976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0BC9C-A446-498D-96D5-839E0CFBF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02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08D18B5-65A5-43FD-BF39-0C2B5467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2898276" cy="5576770"/>
          </a:xfrm>
        </p:spPr>
        <p:txBody>
          <a:bodyPr anchor="t">
            <a:normAutofit/>
          </a:bodyPr>
          <a:lstStyle/>
          <a:p>
            <a:r>
              <a:rPr lang="ru-RU">
                <a:solidFill>
                  <a:schemeClr val="bg1"/>
                </a:solidFill>
              </a:rPr>
              <a:t>На злобу дня…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A2288-15C4-490B-A876-DCAADECE8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EE061-D555-4998-BA08-2A0A55E1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28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DF193-637C-461F-803C-B086BBF7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/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7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2FEC46-D09A-4C01-B029-4BF4643CC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976" y="850052"/>
            <a:ext cx="5605373" cy="5326911"/>
          </a:xfrm>
        </p:spPr>
        <p:txBody>
          <a:bodyPr>
            <a:normAutofit/>
          </a:bodyPr>
          <a:lstStyle/>
          <a:p>
            <a:r>
              <a:rPr lang="ru-RU" sz="2200" dirty="0"/>
              <a:t>К врачу попадают два пациента: молодой и пожилой. Он может лечить только одного. Надо выбрать, какого именно.</a:t>
            </a:r>
          </a:p>
          <a:p>
            <a:r>
              <a:rPr lang="ru-RU" sz="2200" dirty="0"/>
              <a:t>Стратегия «П» - лечить пожилого, стратегия «М» -лечить молодого. Есть 4 варианта исхода – оба жива, оба умерли, и два варианта один умер/один выжил.</a:t>
            </a:r>
          </a:p>
          <a:p>
            <a:r>
              <a:rPr lang="ru-RU" sz="2200" dirty="0"/>
              <a:t>Вероятность пожилому умереть при наличии лечения – 40%, без лечения 50%. Вероятность молодому умереть без лечения 15% с лечением – 5%.</a:t>
            </a:r>
          </a:p>
          <a:p>
            <a:r>
              <a:rPr lang="ru-RU" sz="2200" dirty="0"/>
              <a:t>Потери в результате смерти одного пациента – 1. В результате смерти обоих – 3 (учет морального вреда).</a:t>
            </a:r>
          </a:p>
        </p:txBody>
      </p:sp>
    </p:spTree>
    <p:extLst>
      <p:ext uri="{BB962C8B-B14F-4D97-AF65-F5344CB8AC3E}">
        <p14:creationId xmlns:p14="http://schemas.microsoft.com/office/powerpoint/2010/main" val="461602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32EB5-621E-4F11-B0A4-9B8842C4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9B296-30C1-4E60-870F-A5A57845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Теория принятия решений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D0EAA-2E32-4D5F-AE69-926B8605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1F217C9-93AB-4CF7-B57C-E6832C5ABEDD}"/>
                  </a:ext>
                </a:extLst>
              </p:cNvPr>
              <p:cNvSpPr txBox="1"/>
              <p:nvPr/>
            </p:nvSpPr>
            <p:spPr>
              <a:xfrm>
                <a:off x="1153682" y="3905428"/>
                <a:ext cx="494231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/>
                  <a:t>Вероятность, что умрут оба: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0.5∗0.05 =0.0025</m:t>
                      </m:r>
                    </m:oMath>
                  </m:oMathPara>
                </a14:m>
                <a:endParaRPr lang="ru-RU" dirty="0"/>
              </a:p>
              <a:p>
                <a:pPr algn="ctr"/>
                <a:r>
                  <a:rPr lang="ru-RU" dirty="0"/>
                  <a:t>Вероятность, что умрет один: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0.5∗0.95 + 0.05∗0.5 = 0.5</m:t>
                      </m:r>
                    </m:oMath>
                  </m:oMathPara>
                </a14:m>
                <a:endParaRPr lang="ru-RU" dirty="0"/>
              </a:p>
              <a:p>
                <a:pPr algn="ctr"/>
                <a:r>
                  <a:rPr lang="ru-RU" dirty="0"/>
                  <a:t>Средние потери: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0.025∗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 + 0.5∗1 =</m:t>
                      </m:r>
                      <m:r>
                        <a:rPr lang="ru-RU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ru-RU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1F217C9-93AB-4CF7-B57C-E6832C5AB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682" y="3905428"/>
                <a:ext cx="4942318" cy="1754326"/>
              </a:xfrm>
              <a:prstGeom prst="rect">
                <a:avLst/>
              </a:prstGeom>
              <a:blipFill>
                <a:blip r:embed="rId2"/>
                <a:stretch>
                  <a:fillRect t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B3E56B-8A56-4939-8915-4AC469A49C6B}"/>
                  </a:ext>
                </a:extLst>
              </p:cNvPr>
              <p:cNvSpPr txBox="1"/>
              <p:nvPr/>
            </p:nvSpPr>
            <p:spPr>
              <a:xfrm>
                <a:off x="6096000" y="3905428"/>
                <a:ext cx="494231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/>
                  <a:t>Вероятность, что умрут оба: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5∗0.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 =0.0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ru-RU" dirty="0"/>
              </a:p>
              <a:p>
                <a:pPr algn="ctr"/>
                <a:r>
                  <a:rPr lang="ru-RU" dirty="0"/>
                  <a:t>Вероятность, что умрет один: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∗0.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 + 0.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5∗0.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0.43</m:t>
                      </m:r>
                    </m:oMath>
                  </m:oMathPara>
                </a14:m>
                <a:endParaRPr lang="ru-RU" dirty="0"/>
              </a:p>
              <a:p>
                <a:pPr algn="ctr"/>
                <a:r>
                  <a:rPr lang="ru-RU" dirty="0"/>
                  <a:t>Средние потери: </a:t>
                </a:r>
                <a:br>
                  <a:rPr lang="ru-R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>
                          <a:latin typeface="Cambria Math" panose="02040503050406030204" pitchFamily="18" charset="0"/>
                        </a:rPr>
                        <m:t>0.06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∗3</m:t>
                      </m:r>
                      <m:r>
                        <a:rPr lang="ru-RU" i="1" dirty="0">
                          <a:latin typeface="Cambria Math" panose="02040503050406030204" pitchFamily="18" charset="0"/>
                        </a:rPr>
                        <m:t>+0.43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∗1</m:t>
                      </m:r>
                      <m:r>
                        <a:rPr lang="ru-RU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0.61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B3E56B-8A56-4939-8915-4AC469A49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905428"/>
                <a:ext cx="4942318" cy="1754326"/>
              </a:xfrm>
              <a:prstGeom prst="rect">
                <a:avLst/>
              </a:prstGeom>
              <a:blipFill>
                <a:blip r:embed="rId3"/>
                <a:stretch>
                  <a:fillRect t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5400B8EA-6B12-4E9F-A48A-6ED85E06C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305" y="300038"/>
            <a:ext cx="10809389" cy="342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02511-64F8-4079-9E6B-64BF243C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2898276" cy="5576770"/>
          </a:xfrm>
        </p:spPr>
        <p:txBody>
          <a:bodyPr anchor="t"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 пользой для компании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AA2B2-0560-401E-AB48-B26551DE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31735" y="1294644"/>
            <a:ext cx="1627275" cy="313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95685-4C1D-4A6C-A566-DC18E2A02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867" y="3246439"/>
            <a:ext cx="672957" cy="34376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 sz="14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30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E2934-410D-4097-B032-DFF38AD9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349845" y="5226028"/>
            <a:ext cx="1663495" cy="313512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ru-RU" sz="900">
                <a:solidFill>
                  <a:schemeClr val="bg1"/>
                </a:solidFill>
              </a:rPr>
              <a:t>Теория принятия решений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7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A77D-3E03-4C12-B141-776D93BB0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976" y="850052"/>
            <a:ext cx="5605373" cy="5326911"/>
          </a:xfrm>
        </p:spPr>
        <p:txBody>
          <a:bodyPr>
            <a:normAutofit/>
          </a:bodyPr>
          <a:lstStyle/>
          <a:p>
            <a:r>
              <a:rPr lang="ru-RU" sz="2400"/>
              <a:t>Пусть у нас есть </a:t>
            </a:r>
            <a:r>
              <a:rPr lang="en-US" sz="2400"/>
              <a:t>issue tracker</a:t>
            </a:r>
            <a:r>
              <a:rPr lang="ru-RU" sz="2400"/>
              <a:t>, на котором пользователи могут назначать есть </a:t>
            </a:r>
            <a:r>
              <a:rPr lang="en-US" sz="2400"/>
              <a:t>issue</a:t>
            </a:r>
            <a:r>
              <a:rPr lang="ru-RU" sz="2400"/>
              <a:t> с тремя уровнями приоритета (</a:t>
            </a:r>
            <a:r>
              <a:rPr lang="en-US" sz="2400"/>
              <a:t>minor, major </a:t>
            </a:r>
            <a:r>
              <a:rPr lang="ru-RU" sz="2400"/>
              <a:t>и </a:t>
            </a:r>
            <a:r>
              <a:rPr lang="en-US" sz="2400"/>
              <a:t>critical)</a:t>
            </a:r>
            <a:r>
              <a:rPr lang="ru-RU" sz="2400"/>
              <a:t>. У каждого </a:t>
            </a:r>
            <a:r>
              <a:rPr lang="en-US" sz="2400"/>
              <a:t>issue </a:t>
            </a:r>
            <a:r>
              <a:rPr lang="ru-RU" sz="2400"/>
              <a:t>есть реальная сложность (время в днях на его починку), которая не известна заранее. За каждый день, когда </a:t>
            </a:r>
            <a:r>
              <a:rPr lang="en-US" sz="2400"/>
              <a:t>issue </a:t>
            </a:r>
            <a:r>
              <a:rPr lang="ru-RU" sz="2400"/>
              <a:t>не решен, генерируются потери пропорционально его приоритету.</a:t>
            </a:r>
          </a:p>
          <a:p>
            <a:r>
              <a:rPr lang="ru-RU" sz="2400"/>
              <a:t>Одновременно может быть в работе не больше некоторого числа </a:t>
            </a:r>
            <a:r>
              <a:rPr lang="en-US" sz="2400"/>
              <a:t>N</a:t>
            </a:r>
            <a:r>
              <a:rPr lang="ru-RU" sz="2400"/>
              <a:t> </a:t>
            </a:r>
            <a:r>
              <a:rPr lang="en-US" sz="2400"/>
              <a:t>issue.</a:t>
            </a:r>
          </a:p>
          <a:p>
            <a:r>
              <a:rPr lang="ru-RU" sz="2400"/>
              <a:t>Требуется определить стратегию, по которой надо определять, в каком порядке выполнять </a:t>
            </a:r>
            <a:r>
              <a:rPr lang="en-US" sz="2400"/>
              <a:t>issue</a:t>
            </a:r>
            <a:r>
              <a:rPr lang="ru-RU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153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A7FBF39-817C-4724-A0FC-44B0A60B4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Demo time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5D97A-3071-4C93-8512-8E57BC23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2984" y="384048"/>
            <a:ext cx="3877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Теория принятия решений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C1192-3E72-4A93-9E02-301ACFB0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768" y="5522976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EE4A8-F862-4CC4-BE37-877637EE9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928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ru-RU" sz="4000"/>
              <a:t>Рандомизированные стратегии</a:t>
            </a:r>
            <a:endParaRPr lang="en-US" sz="4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804672" y="2121763"/>
                <a:ext cx="5157216" cy="377301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900" dirty="0"/>
                  <a:t>Стратегии можно складывать!</a:t>
                </a:r>
              </a:p>
              <a:p>
                <a:pPr marL="0" indent="0">
                  <a:buNone/>
                </a:pPr>
                <a:r>
                  <a:rPr lang="ru-RU" sz="1900" dirty="0"/>
                  <a:t>Пусть есть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900" dirty="0"/>
                  <a:t> и стратегия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900" dirty="0"/>
                  <a:t>. Введем новую стратегию </a:t>
                </a:r>
                <a:endParaRPr lang="en-US" sz="19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ru-RU" sz="19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900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9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900" dirty="0"/>
                  <a:t> </a:t>
                </a:r>
              </a:p>
              <a:p>
                <a:pPr marL="0" indent="0">
                  <a:buNone/>
                </a:pPr>
                <a:r>
                  <a:rPr lang="ru-RU" sz="1900" dirty="0"/>
                  <a:t>следующим образом: перед тем как принимать решение, разыграем случайную величину с равномерным распределением от 0 до 1. Если эта величина меньше </a:t>
                </a:r>
                <a14:m>
                  <m:oMath xmlns:m="http://schemas.openxmlformats.org/officeDocument/2006/math">
                    <m:r>
                      <a:rPr lang="ru-RU" sz="19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ru-RU" sz="1900" dirty="0"/>
                  <a:t>, то используем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900" dirty="0"/>
                  <a:t>, в противном случае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900" dirty="0"/>
                  <a:t>.</a:t>
                </a:r>
              </a:p>
              <a:p>
                <a:pPr marL="0" indent="0">
                  <a:buNone/>
                </a:pPr>
                <a:r>
                  <a:rPr lang="ru-RU" sz="1900" dirty="0"/>
                  <a:t>Риск для такой стратегии очевидно будет вычисляться по формуле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19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ru-RU" sz="19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9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)+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19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9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900" dirty="0"/>
              </a:p>
              <a:p>
                <a:pPr marL="0" indent="0">
                  <a:buNone/>
                </a:pPr>
                <a:endParaRPr lang="en-US" sz="1900" dirty="0"/>
              </a:p>
            </p:txBody>
          </p:sp>
        </mc:Choice>
        <mc:Fallback xmlns="">
          <p:sp>
            <p:nvSpPr>
              <p:cNvPr id="7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4672" y="2121763"/>
                <a:ext cx="5157216" cy="3773010"/>
              </a:xfrm>
              <a:blipFill>
                <a:blip r:embed="rId2"/>
                <a:stretch>
                  <a:fillRect l="-1064" t="-1616" r="-1182" b="-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Risk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969642" y="1651890"/>
            <a:ext cx="4736963" cy="339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41248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ru-RU">
                <a:solidFill>
                  <a:schemeClr val="tx1">
                    <a:alpha val="80000"/>
                  </a:schemeClr>
                </a:solidFill>
              </a:rPr>
              <a:t>Теория принятия решений</a:t>
            </a:r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7529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bg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60418" y="6356350"/>
            <a:ext cx="109642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F5EE06-28B4-4F5A-859B-A2997EB3B5AF}" type="slidenum">
              <a:rPr lang="en-US">
                <a:solidFill>
                  <a:schemeClr val="bg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05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56F93-99E8-4626-BEAD-3F1AF3F00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289146"/>
            <a:ext cx="4153626" cy="4279709"/>
          </a:xfrm>
        </p:spPr>
        <p:txBody>
          <a:bodyPr anchor="ctr">
            <a:normAutofit/>
          </a:bodyPr>
          <a:lstStyle/>
          <a:p>
            <a:pPr algn="r"/>
            <a:r>
              <a:rPr lang="ru-RU" sz="5400" dirty="0">
                <a:solidFill>
                  <a:schemeClr val="bg1"/>
                </a:solidFill>
              </a:rPr>
              <a:t>Вопросы</a:t>
            </a:r>
            <a:r>
              <a:rPr lang="en-US" sz="5400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2BF2FB-8A96-4B53-86A0-04755C545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3027" y="681628"/>
            <a:ext cx="1562267" cy="1172973"/>
            <a:chOff x="7493121" y="1000124"/>
            <a:chExt cx="1562267" cy="1172973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93D4739-55F8-4E73-8F98-AF42D54BD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1AA190F-FB42-4BED-8AA1-A5A01B43C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30DE7-F625-4E5D-906D-4FB3BC9C9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5897" y="405350"/>
            <a:ext cx="4776711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ru-RU" sz="1100">
                <a:solidFill>
                  <a:schemeClr val="tx1">
                    <a:alpha val="80000"/>
                  </a:schemeClr>
                </a:solidFill>
              </a:rPr>
              <a:t>Теория принятия решений</a:t>
            </a:r>
            <a:endParaRPr lang="en-US" sz="11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8" name="Content Placeholder 7" descr="Several hands raised and ready to answer a question">
            <a:extLst>
              <a:ext uri="{FF2B5EF4-FFF2-40B4-BE49-F238E27FC236}">
                <a16:creationId xmlns:a16="http://schemas.microsoft.com/office/drawing/2014/main" id="{73E5ABCE-F325-4224-8EA8-943B74E10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545" y="2270760"/>
            <a:ext cx="4718639" cy="31496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2BDDF-25DA-46CF-BD31-71304A4B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2424" y="5522976"/>
            <a:ext cx="123676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16.07.2020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FB221-41B7-4CA9-AFD3-CD146D093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330EA680-D336-4FF7-8B7A-9848BB0A1C32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843E3B-7521-48F3-A2C0-DE51E182EC01}"/>
              </a:ext>
            </a:extLst>
          </p:cNvPr>
          <p:cNvSpPr txBox="1"/>
          <p:nvPr/>
        </p:nvSpPr>
        <p:spPr>
          <a:xfrm>
            <a:off x="270466" y="5522976"/>
            <a:ext cx="4531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Контакты:</a:t>
            </a:r>
          </a:p>
          <a:p>
            <a:r>
              <a:rPr lang="en-US" dirty="0">
                <a:hlinkClick r:id="rId3"/>
              </a:rPr>
              <a:t>https://research.jetbrains.org/groups/npm</a:t>
            </a:r>
            <a:endParaRPr lang="ru-RU" dirty="0"/>
          </a:p>
          <a:p>
            <a:r>
              <a:rPr lang="en-US" dirty="0">
                <a:solidFill>
                  <a:schemeClr val="bg1"/>
                </a:solidFill>
              </a:rPr>
              <a:t>TG: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https://t.me/mipt_npm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Mail: </a:t>
            </a:r>
            <a:r>
              <a:rPr lang="en-US" dirty="0">
                <a:solidFill>
                  <a:schemeClr val="bg1"/>
                </a:solidFill>
                <a:hlinkClick r:id="rId5"/>
              </a:rPr>
              <a:t>npm@mipt.ru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37ED7CD-5A78-40A0-9E74-0CF5C513A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5733" y="4477385"/>
            <a:ext cx="25717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14168"/>
      </p:ext>
    </p:extLst>
  </p:cSld>
  <p:clrMapOvr>
    <a:masterClrMapping/>
  </p:clrMapOvr>
</p:sld>
</file>

<file path=ppt/theme/theme1.xml><?xml version="1.0" encoding="utf-8"?>
<a:theme xmlns:a="http://schemas.openxmlformats.org/drawingml/2006/main" name="np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m.potx" id="{D75E618F-A508-44D7-9355-3A53F9D0FC3E}" vid="{02BC6189-77CB-459D-BAC2-2325BF454B2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m.potx" id="{D75E618F-A508-44D7-9355-3A53F9D0FC3E}" vid="{26A1FFCC-CDE3-4583-A133-EDAD43E21FD4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2240</Words>
  <Application>Microsoft Office PowerPoint</Application>
  <PresentationFormat>Widescreen</PresentationFormat>
  <Paragraphs>307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Cambria</vt:lpstr>
      <vt:lpstr>Cambria Math</vt:lpstr>
      <vt:lpstr>npm</vt:lpstr>
      <vt:lpstr>Custom Design</vt:lpstr>
      <vt:lpstr>Office Theme</vt:lpstr>
      <vt:lpstr>Введение в теорию принятия статистических решений</vt:lpstr>
      <vt:lpstr>Очень короткое введение в теорию вероятности</vt:lpstr>
      <vt:lpstr>Случайные величины</vt:lpstr>
      <vt:lpstr>Формальное определение вероятности (Колмогоров -1933)</vt:lpstr>
      <vt:lpstr>Теорема Байеса (условная вероятноcть)</vt:lpstr>
      <vt:lpstr>Вероятность как относительная частота</vt:lpstr>
      <vt:lpstr>Субъективная (Байесовская) вероятность</vt:lpstr>
      <vt:lpstr>Теорема Байеса и субъективная вероятность</vt:lpstr>
      <vt:lpstr>Проблемы субъективной вероятности</vt:lpstr>
      <vt:lpstr>Тем не менее...</vt:lpstr>
      <vt:lpstr>Принятие решений</vt:lpstr>
      <vt:lpstr>Disclaimer</vt:lpstr>
      <vt:lpstr>Проблема выбора</vt:lpstr>
      <vt:lpstr>Пространство решений и функция потерь</vt:lpstr>
      <vt:lpstr>Случайный фактор</vt:lpstr>
      <vt:lpstr>Средние потери</vt:lpstr>
      <vt:lpstr>Пример</vt:lpstr>
      <vt:lpstr>Усложняем задачу</vt:lpstr>
      <vt:lpstr>Пример</vt:lpstr>
      <vt:lpstr>Решение (начало)</vt:lpstr>
      <vt:lpstr>Функция риска</vt:lpstr>
      <vt:lpstr>Решение (окончание)</vt:lpstr>
      <vt:lpstr>Правила отбора стратегий</vt:lpstr>
      <vt:lpstr>Априорная информация</vt:lpstr>
      <vt:lpstr>Априорная информация</vt:lpstr>
      <vt:lpstr>Байесовское правило отбора</vt:lpstr>
      <vt:lpstr>Еще примеры</vt:lpstr>
      <vt:lpstr>На злобу дня…</vt:lpstr>
      <vt:lpstr>PowerPoint Presentation</vt:lpstr>
      <vt:lpstr>С пользой для компании</vt:lpstr>
      <vt:lpstr>Demo time</vt:lpstr>
      <vt:lpstr>Рандомизированные стратегии</vt:lpstr>
      <vt:lpstr>Вопросы?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теорию принятия статистических решений</dc:title>
  <dc:creator>Alexander Nozik</dc:creator>
  <cp:lastModifiedBy>Alexander Nozik</cp:lastModifiedBy>
  <cp:revision>1</cp:revision>
  <dcterms:created xsi:type="dcterms:W3CDTF">2020-07-11T15:51:16Z</dcterms:created>
  <dcterms:modified xsi:type="dcterms:W3CDTF">2020-07-16T10:29:58Z</dcterms:modified>
</cp:coreProperties>
</file>